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4" r:id="rId5"/>
  </p:sldMasterIdLst>
  <p:notesMasterIdLst>
    <p:notesMasterId r:id="rId49"/>
  </p:notesMasterIdLst>
  <p:handoutMasterIdLst>
    <p:handoutMasterId r:id="rId50"/>
  </p:handoutMasterIdLst>
  <p:sldIdLst>
    <p:sldId id="370" r:id="rId6"/>
    <p:sldId id="537" r:id="rId7"/>
    <p:sldId id="351" r:id="rId8"/>
    <p:sldId id="560" r:id="rId9"/>
    <p:sldId id="566" r:id="rId10"/>
    <p:sldId id="478" r:id="rId11"/>
    <p:sldId id="375" r:id="rId12"/>
    <p:sldId id="580" r:id="rId13"/>
    <p:sldId id="569" r:id="rId14"/>
    <p:sldId id="565" r:id="rId15"/>
    <p:sldId id="517" r:id="rId16"/>
    <p:sldId id="591" r:id="rId17"/>
    <p:sldId id="424" r:id="rId18"/>
    <p:sldId id="541" r:id="rId19"/>
    <p:sldId id="540" r:id="rId20"/>
    <p:sldId id="307" r:id="rId21"/>
    <p:sldId id="587" r:id="rId22"/>
    <p:sldId id="575" r:id="rId23"/>
    <p:sldId id="330" r:id="rId24"/>
    <p:sldId id="469" r:id="rId25"/>
    <p:sldId id="472" r:id="rId26"/>
    <p:sldId id="474" r:id="rId27"/>
    <p:sldId id="452" r:id="rId28"/>
    <p:sldId id="584" r:id="rId29"/>
    <p:sldId id="585" r:id="rId30"/>
    <p:sldId id="593" r:id="rId31"/>
    <p:sldId id="579" r:id="rId32"/>
    <p:sldId id="443" r:id="rId33"/>
    <p:sldId id="444" r:id="rId34"/>
    <p:sldId id="455" r:id="rId35"/>
    <p:sldId id="445" r:id="rId36"/>
    <p:sldId id="578" r:id="rId37"/>
    <p:sldId id="592" r:id="rId38"/>
    <p:sldId id="581" r:id="rId39"/>
    <p:sldId id="561" r:id="rId40"/>
    <p:sldId id="562" r:id="rId41"/>
    <p:sldId id="586" r:id="rId42"/>
    <p:sldId id="589" r:id="rId43"/>
    <p:sldId id="410" r:id="rId44"/>
    <p:sldId id="590" r:id="rId45"/>
    <p:sldId id="573" r:id="rId46"/>
    <p:sldId id="572" r:id="rId47"/>
    <p:sldId id="571" r:id="rId4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AFAA10-098E-B2CD-5798-BEC8C1E665BF}" name="Leclercq Agnès (500)" initials="L(" userId="S::m500alq@mutworld.be::bb625107-7855-43e5-b734-dc3c29cbba33" providerId="AD"/>
  <p188:author id="{71D3F939-C4B2-1EF4-36F5-678DC99D5632}" name="Huyghebaert Claire (500)" initials="HC(" userId="S::M500CHU@MUTWORLD.BE::b94f462c-5cc7-4e22-b7db-545f870b9fe5" providerId="AD"/>
  <p188:author id="{CE23BF43-04AD-C84F-E595-A6F2B7827CE2}" name="Huyghebaert Claire (500)" initials="H(" userId="S::m500chu@mutworld.be::b94f462c-5cc7-4e22-b7db-545f870b9fe5" providerId="AD"/>
  <p188:author id="{5779C161-F38B-B2E8-0571-69727B83531B}" name="Vanrillaer Vanessa (500)" initials="V(" userId="S::m500vvi@mutworld.be::bfcf56a6-1d94-439d-bb5d-c6e0780f25a2" providerId="AD"/>
  <p188:author id="{A5436B7B-95B0-CAD8-6C59-DCFADA4DD386}" name="Vandenthoren Ludo (500)" initials="V(" userId="S::m500lun@mutworld.be::4daea552-08e0-45ae-a7d1-6972c5261f21" providerId="AD"/>
  <p188:author id="{9774407C-3D7A-AEB0-1B5C-DF113BBE4D29}" name="Poelaert Geertrui (500)" initials="PG(" userId="S::M500GPO@MUTWORLD.BE::f70b164a-61bf-414d-bd63-19a4776e9b12" providerId="AD"/>
  <p188:author id="{99593589-B75D-8C19-4B52-93D3758B8E2E}" name="Vanrillaer Vanessa (500)" initials="VV(" userId="S::M500VVI@MUTWORLD.BE::bfcf56a6-1d94-439d-bb5d-c6e0780f25a2" providerId="AD"/>
  <p188:author id="{069028C1-08D5-D1A5-9D08-29FA2F2D3719}" name="Macken Evelyn (500)" initials="ME(" userId="S::M500EMN@MUTWORLD.BE::ab6d8447-b40a-4161-895b-16c1b1b06911" providerId="AD"/>
  <p188:author id="{AA472DD3-5EF4-AB22-DAD0-F64F79BD4317}" name="A. Leclercq" initials="ALQ" userId="A. Leclercq" providerId="None"/>
  <p188:author id="{61B58EDB-456E-F859-9077-68BBA3362A3F}" name="Kestens Wies (500)" initials="KW(" userId="S::M500WKE@MUTWORLD.BE::658baa90-79a7-497c-91b3-0e06c049b9ad" providerId="AD"/>
  <p188:author id="{B77936EB-8F8B-FE7F-A0E9-FF368FAD99C3}" name="Kestens Wies (500)" initials="K(" userId="S::m500wke@mutworld.be::658baa90-79a7-497c-91b3-0e06c049b9ad" providerId="AD"/>
  <p188:author id="{A74391EC-0EDF-1B03-458C-699BBBE51C92}" name="Bruyneel Luk (500)" initials="B(" userId="S::m500lbl@mutworld.be::49dda8ae-ff62-4fdb-a5ed-58485865070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iroux Alexandra (500)" initials="GA(" lastIdx="2" clrIdx="0">
    <p:extLst>
      <p:ext uri="{19B8F6BF-5375-455C-9EA6-DF929625EA0E}">
        <p15:presenceInfo xmlns:p15="http://schemas.microsoft.com/office/powerpoint/2012/main" userId="S::M500AGX@MUTWORLD.BE::2f67538d-d309-415b-a421-e019481d16f3" providerId="AD"/>
      </p:ext>
    </p:extLst>
  </p:cmAuthor>
  <p:cmAuthor id="2" name="Karakaya Güngör (500)" initials="KG(" lastIdx="11" clrIdx="1">
    <p:extLst>
      <p:ext uri="{19B8F6BF-5375-455C-9EA6-DF929625EA0E}">
        <p15:presenceInfo xmlns:p15="http://schemas.microsoft.com/office/powerpoint/2012/main" userId="S::M500GKR@MUTWORLD.BE::e9b16778-671f-4d4a-882c-4c76305c5f32" providerId="AD"/>
      </p:ext>
    </p:extLst>
  </p:cmAuthor>
  <p:cmAuthor id="3" name="Bruyneel Luk (500)" initials="BL(" lastIdx="2" clrIdx="2">
    <p:extLst>
      <p:ext uri="{19B8F6BF-5375-455C-9EA6-DF929625EA0E}">
        <p15:presenceInfo xmlns:p15="http://schemas.microsoft.com/office/powerpoint/2012/main" userId="S::M500LBL@MUTWORLD.BE::49dda8ae-ff62-4fdb-a5ed-5848586507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FFFC"/>
    <a:srgbClr val="59594A"/>
    <a:srgbClr val="7286A0"/>
    <a:srgbClr val="A3BFA8"/>
    <a:srgbClr val="CDE7B0"/>
    <a:srgbClr val="BE6E46"/>
    <a:srgbClr val="BEFFC7"/>
    <a:srgbClr val="72705B"/>
    <a:srgbClr val="9AA0A8"/>
    <a:srgbClr val="9519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436027-E646-498F-9B7A-8406615C1FB9}" v="14" dt="2023-06-07T13:37:18.670"/>
    <p1510:client id="{2A4C19AF-7BBA-484F-8B95-E4788217145E}" v="5" dt="2023-06-06T19:38:30.506"/>
    <p1510:client id="{312612A2-8292-483B-AE17-BA0C01C9A37D}" v="1627" vWet="1629" dt="2023-06-07T13:33:57.340"/>
    <p1510:client id="{B9205E14-C56C-4352-B79B-0BE56CE4A480}" v="40" dt="2023-06-07T07:19:39.753"/>
    <p1510:client id="{D23C08C5-E608-788D-5B0C-145117B3551F}" v="3" dt="2023-06-06T20:52:24.511"/>
    <p1510:client id="{E2835EA6-8171-0B73-C874-FC24D556667D}" v="118" dt="2023-06-07T13:35:59.505"/>
    <p1510:client id="{ED188707-6ABB-433F-A26F-A48836A92610}" v="5049" dt="2023-06-07T15:31:53.0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793" autoAdjust="0"/>
  </p:normalViewPr>
  <p:slideViewPr>
    <p:cSldViewPr snapToGrid="0">
      <p:cViewPr varScale="1">
        <p:scale>
          <a:sx n="90" d="100"/>
          <a:sy n="90" d="100"/>
        </p:scale>
        <p:origin x="1272" y="7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Blad1!$C$1</c:f>
              <c:strCache>
                <c:ptCount val="1"/>
                <c:pt idx="0">
                  <c:v>no email</c:v>
                </c:pt>
              </c:strCache>
            </c:strRef>
          </c:tx>
          <c:spPr>
            <a:solidFill>
              <a:srgbClr val="C26D43"/>
            </a:solidFill>
            <a:ln>
              <a:solidFill>
                <a:srgbClr val="C26D43"/>
              </a:solidFill>
            </a:ln>
            <a:effectLst/>
          </c:spPr>
          <c:invertIfNegative val="0"/>
          <c:cat>
            <c:multiLvlStrRef>
              <c:f>Blad1!$A$2:$B$12</c:f>
              <c:multiLvlStrCache>
                <c:ptCount val="11"/>
                <c:lvl>
                  <c:pt idx="0">
                    <c:v>75-84 </c:v>
                  </c:pt>
                  <c:pt idx="1">
                    <c:v>85+ </c:v>
                  </c:pt>
                  <c:pt idx="2">
                    <c:v>Brussel </c:v>
                  </c:pt>
                  <c:pt idx="3">
                    <c:v>Vlaanderen </c:v>
                  </c:pt>
                  <c:pt idx="4">
                    <c:v>Wallonië </c:v>
                  </c:pt>
                  <c:pt idx="5">
                    <c:v>Woman</c:v>
                  </c:pt>
                  <c:pt idx="6">
                    <c:v>Man</c:v>
                  </c:pt>
                  <c:pt idx="7">
                    <c:v>Unknown</c:v>
                  </c:pt>
                  <c:pt idx="8">
                    <c:v>No</c:v>
                  </c:pt>
                  <c:pt idx="9">
                    <c:v>yes</c:v>
                  </c:pt>
                  <c:pt idx="10">
                    <c:v>Unknown</c:v>
                  </c:pt>
                </c:lvl>
                <c:lvl>
                  <c:pt idx="0">
                    <c:v>Age</c:v>
                  </c:pt>
                  <c:pt idx="2">
                    <c:v>Region</c:v>
                  </c:pt>
                  <c:pt idx="5">
                    <c:v>Sex</c:v>
                  </c:pt>
                  <c:pt idx="8">
                    <c:v>Increased reimbursements</c:v>
                  </c:pt>
                </c:lvl>
              </c:multiLvlStrCache>
            </c:multiLvlStrRef>
          </c:cat>
          <c:val>
            <c:numRef>
              <c:f>Blad1!$C$2:$C$12</c:f>
              <c:numCache>
                <c:formatCode>0%</c:formatCode>
                <c:ptCount val="11"/>
                <c:pt idx="0">
                  <c:v>0.64300000000000002</c:v>
                </c:pt>
                <c:pt idx="1">
                  <c:v>0.35699999999999998</c:v>
                </c:pt>
                <c:pt idx="2">
                  <c:v>0.16800000000000001</c:v>
                </c:pt>
                <c:pt idx="3">
                  <c:v>0.33500000000000002</c:v>
                </c:pt>
                <c:pt idx="4">
                  <c:v>0.497</c:v>
                </c:pt>
                <c:pt idx="5">
                  <c:v>0.64</c:v>
                </c:pt>
                <c:pt idx="6">
                  <c:v>0.36</c:v>
                </c:pt>
                <c:pt idx="7">
                  <c:v>0.112</c:v>
                </c:pt>
                <c:pt idx="8">
                  <c:v>0.624</c:v>
                </c:pt>
                <c:pt idx="9">
                  <c:v>0.26400000000000001</c:v>
                </c:pt>
                <c:pt idx="10">
                  <c:v>0.112</c:v>
                </c:pt>
              </c:numCache>
            </c:numRef>
          </c:val>
          <c:extLst>
            <c:ext xmlns:c16="http://schemas.microsoft.com/office/drawing/2014/chart" uri="{C3380CC4-5D6E-409C-BE32-E72D297353CC}">
              <c16:uniqueId val="{00000000-2E01-46A1-80E4-0AE7FEAF917F}"/>
            </c:ext>
          </c:extLst>
        </c:ser>
        <c:ser>
          <c:idx val="1"/>
          <c:order val="1"/>
          <c:tx>
            <c:strRef>
              <c:f>Blad1!$D$1</c:f>
              <c:strCache>
                <c:ptCount val="1"/>
                <c:pt idx="0">
                  <c:v>email</c:v>
                </c:pt>
              </c:strCache>
            </c:strRef>
          </c:tx>
          <c:spPr>
            <a:solidFill>
              <a:srgbClr val="92BDA3"/>
            </a:solidFill>
            <a:ln>
              <a:noFill/>
            </a:ln>
            <a:effectLst/>
          </c:spPr>
          <c:invertIfNegative val="0"/>
          <c:cat>
            <c:multiLvlStrRef>
              <c:f>Blad1!$A$2:$B$12</c:f>
              <c:multiLvlStrCache>
                <c:ptCount val="11"/>
                <c:lvl>
                  <c:pt idx="0">
                    <c:v>75-84 </c:v>
                  </c:pt>
                  <c:pt idx="1">
                    <c:v>85+ </c:v>
                  </c:pt>
                  <c:pt idx="2">
                    <c:v>Brussel </c:v>
                  </c:pt>
                  <c:pt idx="3">
                    <c:v>Vlaanderen </c:v>
                  </c:pt>
                  <c:pt idx="4">
                    <c:v>Wallonië </c:v>
                  </c:pt>
                  <c:pt idx="5">
                    <c:v>Woman</c:v>
                  </c:pt>
                  <c:pt idx="6">
                    <c:v>Man</c:v>
                  </c:pt>
                  <c:pt idx="7">
                    <c:v>Unknown</c:v>
                  </c:pt>
                  <c:pt idx="8">
                    <c:v>No</c:v>
                  </c:pt>
                  <c:pt idx="9">
                    <c:v>yes</c:v>
                  </c:pt>
                  <c:pt idx="10">
                    <c:v>Unknown</c:v>
                  </c:pt>
                </c:lvl>
                <c:lvl>
                  <c:pt idx="0">
                    <c:v>Age</c:v>
                  </c:pt>
                  <c:pt idx="2">
                    <c:v>Region</c:v>
                  </c:pt>
                  <c:pt idx="5">
                    <c:v>Sex</c:v>
                  </c:pt>
                  <c:pt idx="8">
                    <c:v>Increased reimbursements</c:v>
                  </c:pt>
                </c:lvl>
              </c:multiLvlStrCache>
            </c:multiLvlStrRef>
          </c:cat>
          <c:val>
            <c:numRef>
              <c:f>Blad1!$D$2:$D$12</c:f>
              <c:numCache>
                <c:formatCode>0%</c:formatCode>
                <c:ptCount val="11"/>
                <c:pt idx="0">
                  <c:v>0.749</c:v>
                </c:pt>
                <c:pt idx="1">
                  <c:v>0.251</c:v>
                </c:pt>
                <c:pt idx="2">
                  <c:v>0.17100000000000001</c:v>
                </c:pt>
                <c:pt idx="3">
                  <c:v>0.45100000000000001</c:v>
                </c:pt>
                <c:pt idx="4">
                  <c:v>0.378</c:v>
                </c:pt>
                <c:pt idx="5">
                  <c:v>0.47799999999999998</c:v>
                </c:pt>
                <c:pt idx="6">
                  <c:v>0.52200000000000002</c:v>
                </c:pt>
                <c:pt idx="7">
                  <c:v>0.153</c:v>
                </c:pt>
                <c:pt idx="8">
                  <c:v>0.71299999999999997</c:v>
                </c:pt>
                <c:pt idx="9">
                  <c:v>0.13400000000000001</c:v>
                </c:pt>
                <c:pt idx="10">
                  <c:v>0.153</c:v>
                </c:pt>
              </c:numCache>
            </c:numRef>
          </c:val>
          <c:extLst>
            <c:ext xmlns:c16="http://schemas.microsoft.com/office/drawing/2014/chart" uri="{C3380CC4-5D6E-409C-BE32-E72D297353CC}">
              <c16:uniqueId val="{00000001-2E01-46A1-80E4-0AE7FEAF917F}"/>
            </c:ext>
          </c:extLst>
        </c:ser>
        <c:dLbls>
          <c:showLegendKey val="0"/>
          <c:showVal val="0"/>
          <c:showCatName val="0"/>
          <c:showSerName val="0"/>
          <c:showPercent val="0"/>
          <c:showBubbleSize val="0"/>
        </c:dLbls>
        <c:gapWidth val="219"/>
        <c:axId val="539513368"/>
        <c:axId val="539519272"/>
        <c:extLst>
          <c:ext xmlns:c15="http://schemas.microsoft.com/office/drawing/2012/chart" uri="{02D57815-91ED-43cb-92C2-25804820EDAC}">
            <c15:filteredBarSeries>
              <c15:ser>
                <c:idx val="2"/>
                <c:order val="2"/>
                <c:tx>
                  <c:strRef>
                    <c:extLst>
                      <c:ext uri="{02D57815-91ED-43cb-92C2-25804820EDAC}">
                        <c15:formulaRef>
                          <c15:sqref>Blad1!$E$1</c15:sqref>
                        </c15:formulaRef>
                      </c:ext>
                    </c:extLst>
                    <c:strCache>
                      <c:ptCount val="1"/>
                      <c:pt idx="0">
                        <c:v>Totaal </c:v>
                      </c:pt>
                    </c:strCache>
                  </c:strRef>
                </c:tx>
                <c:spPr>
                  <a:solidFill>
                    <a:schemeClr val="accent3"/>
                  </a:solidFill>
                  <a:ln>
                    <a:noFill/>
                  </a:ln>
                  <a:effectLst/>
                </c:spPr>
                <c:invertIfNegative val="0"/>
                <c:cat>
                  <c:multiLvlStrRef>
                    <c:extLst>
                      <c:ext uri="{02D57815-91ED-43cb-92C2-25804820EDAC}">
                        <c15:formulaRef>
                          <c15:sqref>Blad1!$A$2:$B$12</c15:sqref>
                        </c15:formulaRef>
                      </c:ext>
                    </c:extLst>
                    <c:multiLvlStrCache>
                      <c:ptCount val="11"/>
                      <c:lvl>
                        <c:pt idx="0">
                          <c:v>75-84 </c:v>
                        </c:pt>
                        <c:pt idx="1">
                          <c:v>85+ </c:v>
                        </c:pt>
                        <c:pt idx="2">
                          <c:v>Brussel </c:v>
                        </c:pt>
                        <c:pt idx="3">
                          <c:v>Vlaanderen </c:v>
                        </c:pt>
                        <c:pt idx="4">
                          <c:v>Wallonië </c:v>
                        </c:pt>
                        <c:pt idx="5">
                          <c:v>Woman</c:v>
                        </c:pt>
                        <c:pt idx="6">
                          <c:v>Man</c:v>
                        </c:pt>
                        <c:pt idx="7">
                          <c:v>Unknown</c:v>
                        </c:pt>
                        <c:pt idx="8">
                          <c:v>No</c:v>
                        </c:pt>
                        <c:pt idx="9">
                          <c:v>yes</c:v>
                        </c:pt>
                        <c:pt idx="10">
                          <c:v>Unknown</c:v>
                        </c:pt>
                      </c:lvl>
                      <c:lvl>
                        <c:pt idx="0">
                          <c:v>Age</c:v>
                        </c:pt>
                        <c:pt idx="2">
                          <c:v>Region</c:v>
                        </c:pt>
                        <c:pt idx="5">
                          <c:v>Sex</c:v>
                        </c:pt>
                        <c:pt idx="8">
                          <c:v>Increased reimbursements</c:v>
                        </c:pt>
                      </c:lvl>
                    </c:multiLvlStrCache>
                  </c:multiLvlStrRef>
                </c:cat>
                <c:val>
                  <c:numRef>
                    <c:extLst>
                      <c:ext uri="{02D57815-91ED-43cb-92C2-25804820EDAC}">
                        <c15:formulaRef>
                          <c15:sqref>Blad1!$E$2:$E$12</c15:sqref>
                        </c15:formulaRef>
                      </c:ext>
                    </c:extLst>
                    <c:numCache>
                      <c:formatCode>0%</c:formatCode>
                      <c:ptCount val="11"/>
                      <c:pt idx="0">
                        <c:v>0.69799999999999995</c:v>
                      </c:pt>
                      <c:pt idx="1">
                        <c:v>0.30199999999999999</c:v>
                      </c:pt>
                      <c:pt idx="2">
                        <c:v>0.16900000000000001</c:v>
                      </c:pt>
                      <c:pt idx="3">
                        <c:v>0.39600000000000002</c:v>
                      </c:pt>
                      <c:pt idx="4">
                        <c:v>0.435</c:v>
                      </c:pt>
                      <c:pt idx="5">
                        <c:v>0.47899999999999998</c:v>
                      </c:pt>
                      <c:pt idx="6">
                        <c:v>0.38800000000000001</c:v>
                      </c:pt>
                      <c:pt idx="7">
                        <c:v>0.13300000000000001</c:v>
                      </c:pt>
                      <c:pt idx="8">
                        <c:v>0.67</c:v>
                      </c:pt>
                      <c:pt idx="9">
                        <c:v>0.19600000000000001</c:v>
                      </c:pt>
                      <c:pt idx="10">
                        <c:v>0.13300000000000001</c:v>
                      </c:pt>
                    </c:numCache>
                  </c:numRef>
                </c:val>
                <c:extLst>
                  <c:ext xmlns:c16="http://schemas.microsoft.com/office/drawing/2014/chart" uri="{C3380CC4-5D6E-409C-BE32-E72D297353CC}">
                    <c16:uniqueId val="{00000002-2E01-46A1-80E4-0AE7FEAF917F}"/>
                  </c:ext>
                </c:extLst>
              </c15:ser>
            </c15:filteredBarSeries>
          </c:ext>
        </c:extLst>
      </c:barChart>
      <c:catAx>
        <c:axId val="539513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crossAx val="539519272"/>
        <c:crosses val="autoZero"/>
        <c:auto val="1"/>
        <c:lblAlgn val="ctr"/>
        <c:lblOffset val="100"/>
        <c:noMultiLvlLbl val="0"/>
      </c:catAx>
      <c:valAx>
        <c:axId val="5395192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crossAx val="539513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200" b="1">
          <a:solidFill>
            <a:schemeClr val="tx1"/>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DA8D6E-1E35-5245-AEBD-28AE9B3B663B}"/>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BE"/>
          </a:p>
        </p:txBody>
      </p:sp>
      <p:sp>
        <p:nvSpPr>
          <p:cNvPr id="3" name="Date Placeholder 2">
            <a:extLst>
              <a:ext uri="{FF2B5EF4-FFF2-40B4-BE49-F238E27FC236}">
                <a16:creationId xmlns:a16="http://schemas.microsoft.com/office/drawing/2014/main" id="{D66EEA54-9CBD-0C46-9C59-5E87B94AB77E}"/>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F9997C34-A656-CF46-9B40-4D848D4FD339}" type="datetimeFigureOut">
              <a:t>6/7/2023</a:t>
            </a:fld>
            <a:endParaRPr lang="en-BE"/>
          </a:p>
        </p:txBody>
      </p:sp>
      <p:sp>
        <p:nvSpPr>
          <p:cNvPr id="4" name="Footer Placeholder 3">
            <a:extLst>
              <a:ext uri="{FF2B5EF4-FFF2-40B4-BE49-F238E27FC236}">
                <a16:creationId xmlns:a16="http://schemas.microsoft.com/office/drawing/2014/main" id="{DAE1AEDE-D5B8-354B-BFD7-FA388697D3B8}"/>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en-BE"/>
          </a:p>
        </p:txBody>
      </p:sp>
      <p:sp>
        <p:nvSpPr>
          <p:cNvPr id="5" name="Slide Number Placeholder 4">
            <a:extLst>
              <a:ext uri="{FF2B5EF4-FFF2-40B4-BE49-F238E27FC236}">
                <a16:creationId xmlns:a16="http://schemas.microsoft.com/office/drawing/2014/main" id="{B15C6FC4-795A-9B4F-AB41-327D80FC64E0}"/>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91B737D1-631E-BF4A-A684-FBC4346752F5}" type="slidenum">
              <a:t>‹#›</a:t>
            </a:fld>
            <a:endParaRPr lang="en-BE"/>
          </a:p>
        </p:txBody>
      </p:sp>
    </p:spTree>
    <p:extLst>
      <p:ext uri="{BB962C8B-B14F-4D97-AF65-F5344CB8AC3E}">
        <p14:creationId xmlns:p14="http://schemas.microsoft.com/office/powerpoint/2010/main" val="470490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3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5558" tIns="47779" rIns="95558" bIns="47779" rtlCol="0"/>
          <a:lstStyle>
            <a:lvl1pPr algn="r">
              <a:defRPr sz="1300"/>
            </a:lvl1pPr>
          </a:lstStyle>
          <a:p>
            <a:fld id="{42AC8E5D-49AF-460B-8517-17B3543AEB23}" type="datetimeFigureOut">
              <a:rPr lang="en-GB" smtClean="0"/>
              <a:t>07/06/2023</a:t>
            </a:fld>
            <a:endParaRPr lang="en-GB"/>
          </a:p>
        </p:txBody>
      </p:sp>
      <p:sp>
        <p:nvSpPr>
          <p:cNvPr id="4" name="Slide Image Placeholder 3"/>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95558" tIns="47779" rIns="95558" bIns="47779"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5558" tIns="47779" rIns="95558" bIns="477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945659" cy="498055"/>
          </a:xfrm>
          <a:prstGeom prst="rect">
            <a:avLst/>
          </a:prstGeom>
        </p:spPr>
        <p:txBody>
          <a:bodyPr vert="horz" lIns="95558" tIns="47779" rIns="95558" bIns="47779" rtlCol="0" anchor="b"/>
          <a:lstStyle>
            <a:lvl1pPr algn="l">
              <a:defRPr sz="1300"/>
            </a:lvl1pPr>
          </a:lstStyle>
          <a:p>
            <a:endParaRPr lang="en-GB"/>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5558" tIns="47779" rIns="95558" bIns="47779" rtlCol="0" anchor="b"/>
          <a:lstStyle>
            <a:lvl1pPr algn="r">
              <a:defRPr sz="1300"/>
            </a:lvl1pPr>
          </a:lstStyle>
          <a:p>
            <a:fld id="{18CD6CF6-C418-4ED2-BD92-B42FC22170BD}" type="slidenum">
              <a:rPr lang="en-GB" smtClean="0"/>
              <a:t>‹#›</a:t>
            </a:fld>
            <a:endParaRPr lang="en-GB"/>
          </a:p>
        </p:txBody>
      </p:sp>
    </p:spTree>
    <p:extLst>
      <p:ext uri="{BB962C8B-B14F-4D97-AF65-F5344CB8AC3E}">
        <p14:creationId xmlns:p14="http://schemas.microsoft.com/office/powerpoint/2010/main" val="1117526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5"/>
          </p:nvPr>
        </p:nvSpPr>
        <p:spPr/>
        <p:txBody>
          <a:bodyPr/>
          <a:lstStyle/>
          <a:p>
            <a:pPr defTabSz="881939">
              <a:defRPr/>
            </a:pPr>
            <a:fld id="{18CD6CF6-C418-4ED2-BD92-B42FC22170BD}" type="slidenum">
              <a:rPr lang="en-GB">
                <a:solidFill>
                  <a:prstClr val="black"/>
                </a:solidFill>
                <a:latin typeface="Calibri" panose="020F0502020204030204"/>
              </a:rPr>
              <a:pPr defTabSz="881939">
                <a:defRPr/>
              </a:pPr>
              <a:t>1</a:t>
            </a:fld>
            <a:endParaRPr lang="en-GB">
              <a:solidFill>
                <a:prstClr val="black"/>
              </a:solidFill>
              <a:latin typeface="Calibri" panose="020F0502020204030204"/>
            </a:endParaRPr>
          </a:p>
        </p:txBody>
      </p:sp>
    </p:spTree>
    <p:extLst>
      <p:ext uri="{BB962C8B-B14F-4D97-AF65-F5344CB8AC3E}">
        <p14:creationId xmlns:p14="http://schemas.microsoft.com/office/powerpoint/2010/main" val="2683943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a:cs typeface="Calibri"/>
            </a:endParaRPr>
          </a:p>
        </p:txBody>
      </p:sp>
      <p:sp>
        <p:nvSpPr>
          <p:cNvPr id="4" name="Slide Number Placeholder 3"/>
          <p:cNvSpPr>
            <a:spLocks noGrp="1"/>
          </p:cNvSpPr>
          <p:nvPr>
            <p:ph type="sldNum" sz="quarter" idx="5"/>
          </p:nvPr>
        </p:nvSpPr>
        <p:spPr/>
        <p:txBody>
          <a:bodyPr/>
          <a:lstStyle/>
          <a:p>
            <a:pPr defTabSz="881939">
              <a:defRPr/>
            </a:pPr>
            <a:fld id="{18CD6CF6-C418-4ED2-BD92-B42FC22170BD}" type="slidenum">
              <a:rPr lang="en-GB">
                <a:solidFill>
                  <a:prstClr val="black"/>
                </a:solidFill>
                <a:latin typeface="Calibri" panose="020F0502020204030204"/>
              </a:rPr>
              <a:pPr defTabSz="881939">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398574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a:cs typeface="Calibri"/>
            </a:endParaRPr>
          </a:p>
        </p:txBody>
      </p:sp>
      <p:sp>
        <p:nvSpPr>
          <p:cNvPr id="4" name="Slide Number Placeholder 3"/>
          <p:cNvSpPr>
            <a:spLocks noGrp="1"/>
          </p:cNvSpPr>
          <p:nvPr>
            <p:ph type="sldNum" sz="quarter" idx="5"/>
          </p:nvPr>
        </p:nvSpPr>
        <p:spPr/>
        <p:txBody>
          <a:bodyPr/>
          <a:lstStyle/>
          <a:p>
            <a:pPr defTabSz="881939">
              <a:defRPr/>
            </a:pPr>
            <a:fld id="{18CD6CF6-C418-4ED2-BD92-B42FC22170BD}" type="slidenum">
              <a:rPr lang="en-GB">
                <a:solidFill>
                  <a:prstClr val="black"/>
                </a:solidFill>
                <a:latin typeface="Calibri" panose="020F0502020204030204"/>
              </a:rPr>
              <a:pPr defTabSz="881939">
                <a:defRPr/>
              </a:pPr>
              <a:t>15</a:t>
            </a:fld>
            <a:endParaRPr lang="en-GB">
              <a:solidFill>
                <a:prstClr val="black"/>
              </a:solidFill>
              <a:latin typeface="Calibri" panose="020F0502020204030204"/>
            </a:endParaRPr>
          </a:p>
        </p:txBody>
      </p:sp>
    </p:spTree>
    <p:extLst>
      <p:ext uri="{BB962C8B-B14F-4D97-AF65-F5344CB8AC3E}">
        <p14:creationId xmlns:p14="http://schemas.microsoft.com/office/powerpoint/2010/main" val="3126193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CD6CF6-C418-4ED2-BD92-B42FC22170BD}" type="slidenum">
              <a:rPr lang="en-GB" smtClean="0"/>
              <a:t>18</a:t>
            </a:fld>
            <a:endParaRPr lang="en-GB"/>
          </a:p>
        </p:txBody>
      </p:sp>
    </p:spTree>
    <p:extLst>
      <p:ext uri="{BB962C8B-B14F-4D97-AF65-F5344CB8AC3E}">
        <p14:creationId xmlns:p14="http://schemas.microsoft.com/office/powerpoint/2010/main" val="3992248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D6CF6-C418-4ED2-BD92-B42FC22170BD}" type="slidenum">
              <a:rPr lang="en-GB" smtClean="0"/>
              <a:t>21</a:t>
            </a:fld>
            <a:endParaRPr lang="en-GB"/>
          </a:p>
        </p:txBody>
      </p:sp>
    </p:spTree>
    <p:extLst>
      <p:ext uri="{BB962C8B-B14F-4D97-AF65-F5344CB8AC3E}">
        <p14:creationId xmlns:p14="http://schemas.microsoft.com/office/powerpoint/2010/main" val="1084801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Slide Number Placeholder 3"/>
          <p:cNvSpPr>
            <a:spLocks noGrp="1"/>
          </p:cNvSpPr>
          <p:nvPr>
            <p:ph type="sldNum" sz="quarter" idx="5"/>
          </p:nvPr>
        </p:nvSpPr>
        <p:spPr/>
        <p:txBody>
          <a:bodyPr/>
          <a:lstStyle/>
          <a:p>
            <a:fld id="{18CD6CF6-C418-4ED2-BD92-B42FC22170BD}" type="slidenum">
              <a:rPr lang="en-GB" smtClean="0"/>
              <a:t>22</a:t>
            </a:fld>
            <a:endParaRPr lang="en-GB"/>
          </a:p>
        </p:txBody>
      </p:sp>
    </p:spTree>
    <p:extLst>
      <p:ext uri="{BB962C8B-B14F-4D97-AF65-F5344CB8AC3E}">
        <p14:creationId xmlns:p14="http://schemas.microsoft.com/office/powerpoint/2010/main" val="652420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a:p>
        </p:txBody>
      </p:sp>
      <p:sp>
        <p:nvSpPr>
          <p:cNvPr id="4" name="Slide Number Placeholder 3"/>
          <p:cNvSpPr>
            <a:spLocks noGrp="1"/>
          </p:cNvSpPr>
          <p:nvPr>
            <p:ph type="sldNum" sz="quarter" idx="5"/>
          </p:nvPr>
        </p:nvSpPr>
        <p:spPr/>
        <p:txBody>
          <a:bodyPr/>
          <a:lstStyle/>
          <a:p>
            <a:fld id="{18CD6CF6-C418-4ED2-BD92-B42FC22170BD}" type="slidenum">
              <a:rPr lang="en-GB" smtClean="0"/>
              <a:t>23</a:t>
            </a:fld>
            <a:endParaRPr lang="en-GB"/>
          </a:p>
        </p:txBody>
      </p:sp>
    </p:spTree>
    <p:extLst>
      <p:ext uri="{BB962C8B-B14F-4D97-AF65-F5344CB8AC3E}">
        <p14:creationId xmlns:p14="http://schemas.microsoft.com/office/powerpoint/2010/main" val="1082864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a:p>
        </p:txBody>
      </p:sp>
      <p:sp>
        <p:nvSpPr>
          <p:cNvPr id="4" name="Slide Number Placeholder 3"/>
          <p:cNvSpPr>
            <a:spLocks noGrp="1"/>
          </p:cNvSpPr>
          <p:nvPr>
            <p:ph type="sldNum" sz="quarter" idx="5"/>
          </p:nvPr>
        </p:nvSpPr>
        <p:spPr/>
        <p:txBody>
          <a:bodyPr/>
          <a:lstStyle/>
          <a:p>
            <a:fld id="{18CD6CF6-C418-4ED2-BD92-B42FC22170BD}" type="slidenum">
              <a:rPr lang="en-GB" smtClean="0"/>
              <a:t>24</a:t>
            </a:fld>
            <a:endParaRPr lang="en-GB"/>
          </a:p>
        </p:txBody>
      </p:sp>
    </p:spTree>
    <p:extLst>
      <p:ext uri="{BB962C8B-B14F-4D97-AF65-F5344CB8AC3E}">
        <p14:creationId xmlns:p14="http://schemas.microsoft.com/office/powerpoint/2010/main" val="4043111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a:p>
        </p:txBody>
      </p:sp>
      <p:sp>
        <p:nvSpPr>
          <p:cNvPr id="4" name="Slide Number Placeholder 3"/>
          <p:cNvSpPr>
            <a:spLocks noGrp="1"/>
          </p:cNvSpPr>
          <p:nvPr>
            <p:ph type="sldNum" sz="quarter" idx="5"/>
          </p:nvPr>
        </p:nvSpPr>
        <p:spPr/>
        <p:txBody>
          <a:bodyPr/>
          <a:lstStyle/>
          <a:p>
            <a:fld id="{18CD6CF6-C418-4ED2-BD92-B42FC22170BD}" type="slidenum">
              <a:rPr lang="en-GB" smtClean="0"/>
              <a:t>25</a:t>
            </a:fld>
            <a:endParaRPr lang="en-GB"/>
          </a:p>
        </p:txBody>
      </p:sp>
    </p:spTree>
    <p:extLst>
      <p:ext uri="{BB962C8B-B14F-4D97-AF65-F5344CB8AC3E}">
        <p14:creationId xmlns:p14="http://schemas.microsoft.com/office/powerpoint/2010/main" val="253840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CD6CF6-C418-4ED2-BD92-B42FC22170BD}" type="slidenum">
              <a:rPr lang="en-GB" smtClean="0"/>
              <a:t>26</a:t>
            </a:fld>
            <a:endParaRPr lang="en-GB"/>
          </a:p>
        </p:txBody>
      </p:sp>
    </p:spTree>
    <p:extLst>
      <p:ext uri="{BB962C8B-B14F-4D97-AF65-F5344CB8AC3E}">
        <p14:creationId xmlns:p14="http://schemas.microsoft.com/office/powerpoint/2010/main" val="3490580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CD6CF6-C418-4ED2-BD92-B42FC22170BD}" type="slidenum">
              <a:rPr lang="en-GB" smtClean="0"/>
              <a:t>28</a:t>
            </a:fld>
            <a:endParaRPr lang="en-GB"/>
          </a:p>
        </p:txBody>
      </p:sp>
    </p:spTree>
    <p:extLst>
      <p:ext uri="{BB962C8B-B14F-4D97-AF65-F5344CB8AC3E}">
        <p14:creationId xmlns:p14="http://schemas.microsoft.com/office/powerpoint/2010/main" val="412240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CD6CF6-C418-4ED2-BD92-B42FC22170BD}" type="slidenum">
              <a:rPr lang="en-GB" smtClean="0"/>
              <a:t>2</a:t>
            </a:fld>
            <a:endParaRPr lang="en-GB"/>
          </a:p>
        </p:txBody>
      </p:sp>
    </p:spTree>
    <p:extLst>
      <p:ext uri="{BB962C8B-B14F-4D97-AF65-F5344CB8AC3E}">
        <p14:creationId xmlns:p14="http://schemas.microsoft.com/office/powerpoint/2010/main" val="4027405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CD6CF6-C418-4ED2-BD92-B42FC22170BD}" type="slidenum">
              <a:rPr lang="en-GB" smtClean="0"/>
              <a:t>29</a:t>
            </a:fld>
            <a:endParaRPr lang="en-GB"/>
          </a:p>
        </p:txBody>
      </p:sp>
    </p:spTree>
    <p:extLst>
      <p:ext uri="{BB962C8B-B14F-4D97-AF65-F5344CB8AC3E}">
        <p14:creationId xmlns:p14="http://schemas.microsoft.com/office/powerpoint/2010/main" val="1366615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CD6CF6-C418-4ED2-BD92-B42FC22170BD}" type="slidenum">
              <a:rPr lang="en-GB" smtClean="0"/>
              <a:t>30</a:t>
            </a:fld>
            <a:endParaRPr lang="en-GB"/>
          </a:p>
        </p:txBody>
      </p:sp>
    </p:spTree>
    <p:extLst>
      <p:ext uri="{BB962C8B-B14F-4D97-AF65-F5344CB8AC3E}">
        <p14:creationId xmlns:p14="http://schemas.microsoft.com/office/powerpoint/2010/main" val="3183258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CD6CF6-C418-4ED2-BD92-B42FC22170BD}" type="slidenum">
              <a:rPr lang="en-GB" smtClean="0"/>
              <a:t>31</a:t>
            </a:fld>
            <a:endParaRPr lang="en-GB"/>
          </a:p>
        </p:txBody>
      </p:sp>
    </p:spTree>
    <p:extLst>
      <p:ext uri="{BB962C8B-B14F-4D97-AF65-F5344CB8AC3E}">
        <p14:creationId xmlns:p14="http://schemas.microsoft.com/office/powerpoint/2010/main" val="2840332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CD6CF6-C418-4ED2-BD92-B42FC22170BD}" type="slidenum">
              <a:rPr lang="en-GB" smtClean="0"/>
              <a:t>32</a:t>
            </a:fld>
            <a:endParaRPr lang="en-GB"/>
          </a:p>
        </p:txBody>
      </p:sp>
    </p:spTree>
    <p:extLst>
      <p:ext uri="{BB962C8B-B14F-4D97-AF65-F5344CB8AC3E}">
        <p14:creationId xmlns:p14="http://schemas.microsoft.com/office/powerpoint/2010/main" val="4144248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CD6CF6-C418-4ED2-BD92-B42FC22170BD}" type="slidenum">
              <a:rPr lang="en-GB" smtClean="0"/>
              <a:t>33</a:t>
            </a:fld>
            <a:endParaRPr lang="en-GB"/>
          </a:p>
        </p:txBody>
      </p:sp>
    </p:spTree>
    <p:extLst>
      <p:ext uri="{BB962C8B-B14F-4D97-AF65-F5344CB8AC3E}">
        <p14:creationId xmlns:p14="http://schemas.microsoft.com/office/powerpoint/2010/main" val="735132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D6CF6-C418-4ED2-BD92-B42FC22170BD}" type="slidenum">
              <a:rPr lang="en-GB" smtClean="0"/>
              <a:t>34</a:t>
            </a:fld>
            <a:endParaRPr lang="en-GB"/>
          </a:p>
        </p:txBody>
      </p:sp>
    </p:spTree>
    <p:extLst>
      <p:ext uri="{BB962C8B-B14F-4D97-AF65-F5344CB8AC3E}">
        <p14:creationId xmlns:p14="http://schemas.microsoft.com/office/powerpoint/2010/main" val="343076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Video is </a:t>
            </a:r>
            <a:r>
              <a:rPr lang="nl-BE" dirty="0" err="1"/>
              <a:t>backup</a:t>
            </a:r>
            <a:r>
              <a:rPr lang="nl-BE" dirty="0"/>
              <a:t> voor wanneer internetconnectie faalt</a:t>
            </a:r>
            <a:endParaRPr lang="en-GB" dirty="0"/>
          </a:p>
        </p:txBody>
      </p:sp>
      <p:sp>
        <p:nvSpPr>
          <p:cNvPr id="4" name="Slide Number Placeholder 3"/>
          <p:cNvSpPr>
            <a:spLocks noGrp="1"/>
          </p:cNvSpPr>
          <p:nvPr>
            <p:ph type="sldNum" sz="quarter" idx="5"/>
          </p:nvPr>
        </p:nvSpPr>
        <p:spPr/>
        <p:txBody>
          <a:bodyPr/>
          <a:lstStyle/>
          <a:p>
            <a:fld id="{18CD6CF6-C418-4ED2-BD92-B42FC22170BD}" type="slidenum">
              <a:rPr lang="en-GB" smtClean="0"/>
              <a:t>35</a:t>
            </a:fld>
            <a:endParaRPr lang="en-GB"/>
          </a:p>
        </p:txBody>
      </p:sp>
    </p:spTree>
    <p:extLst>
      <p:ext uri="{BB962C8B-B14F-4D97-AF65-F5344CB8AC3E}">
        <p14:creationId xmlns:p14="http://schemas.microsoft.com/office/powerpoint/2010/main" val="3575793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CD6CF6-C418-4ED2-BD92-B42FC22170BD}" type="slidenum">
              <a:rPr lang="en-GB" smtClean="0"/>
              <a:t>37</a:t>
            </a:fld>
            <a:endParaRPr lang="en-GB"/>
          </a:p>
        </p:txBody>
      </p:sp>
    </p:spTree>
    <p:extLst>
      <p:ext uri="{BB962C8B-B14F-4D97-AF65-F5344CB8AC3E}">
        <p14:creationId xmlns:p14="http://schemas.microsoft.com/office/powerpoint/2010/main" val="1105133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CD6CF6-C418-4ED2-BD92-B42FC22170BD}" type="slidenum">
              <a:rPr lang="en-GB" smtClean="0"/>
              <a:t>38</a:t>
            </a:fld>
            <a:endParaRPr lang="en-GB"/>
          </a:p>
        </p:txBody>
      </p:sp>
    </p:spTree>
    <p:extLst>
      <p:ext uri="{BB962C8B-B14F-4D97-AF65-F5344CB8AC3E}">
        <p14:creationId xmlns:p14="http://schemas.microsoft.com/office/powerpoint/2010/main" val="3497517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CD6CF6-C418-4ED2-BD92-B42FC22170BD}" type="slidenum">
              <a:rPr lang="en-GB" smtClean="0"/>
              <a:t>39</a:t>
            </a:fld>
            <a:endParaRPr lang="en-GB"/>
          </a:p>
        </p:txBody>
      </p:sp>
    </p:spTree>
    <p:extLst>
      <p:ext uri="{BB962C8B-B14F-4D97-AF65-F5344CB8AC3E}">
        <p14:creationId xmlns:p14="http://schemas.microsoft.com/office/powerpoint/2010/main" val="1658149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CD6CF6-C418-4ED2-BD92-B42FC22170BD}" type="slidenum">
              <a:rPr lang="en-GB" smtClean="0"/>
              <a:t>3</a:t>
            </a:fld>
            <a:endParaRPr lang="en-GB"/>
          </a:p>
        </p:txBody>
      </p:sp>
    </p:spTree>
    <p:extLst>
      <p:ext uri="{BB962C8B-B14F-4D97-AF65-F5344CB8AC3E}">
        <p14:creationId xmlns:p14="http://schemas.microsoft.com/office/powerpoint/2010/main" val="2039139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18CD6CF6-C418-4ED2-BD92-B42FC22170BD}" type="slidenum">
              <a:rPr lang="en-GB" smtClean="0"/>
              <a:t>4</a:t>
            </a:fld>
            <a:endParaRPr lang="en-GB"/>
          </a:p>
        </p:txBody>
      </p:sp>
    </p:spTree>
    <p:extLst>
      <p:ext uri="{BB962C8B-B14F-4D97-AF65-F5344CB8AC3E}">
        <p14:creationId xmlns:p14="http://schemas.microsoft.com/office/powerpoint/2010/main" val="1673650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CD6CF6-C418-4ED2-BD92-B42FC22170BD}" type="slidenum">
              <a:rPr lang="en-GB" smtClean="0"/>
              <a:t>5</a:t>
            </a:fld>
            <a:endParaRPr lang="en-GB"/>
          </a:p>
        </p:txBody>
      </p:sp>
    </p:spTree>
    <p:extLst>
      <p:ext uri="{BB962C8B-B14F-4D97-AF65-F5344CB8AC3E}">
        <p14:creationId xmlns:p14="http://schemas.microsoft.com/office/powerpoint/2010/main" val="2343100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CD6CF6-C418-4ED2-BD92-B42FC22170BD}" type="slidenum">
              <a:rPr lang="en-GB" smtClean="0"/>
              <a:t>6</a:t>
            </a:fld>
            <a:endParaRPr lang="en-GB"/>
          </a:p>
        </p:txBody>
      </p:sp>
    </p:spTree>
    <p:extLst>
      <p:ext uri="{BB962C8B-B14F-4D97-AF65-F5344CB8AC3E}">
        <p14:creationId xmlns:p14="http://schemas.microsoft.com/office/powerpoint/2010/main" val="2348798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D6CF6-C418-4ED2-BD92-B42FC22170BD}" type="slidenum">
              <a:rPr lang="en-GB" smtClean="0"/>
              <a:t>7</a:t>
            </a:fld>
            <a:endParaRPr lang="en-GB"/>
          </a:p>
        </p:txBody>
      </p:sp>
    </p:spTree>
    <p:extLst>
      <p:ext uri="{BB962C8B-B14F-4D97-AF65-F5344CB8AC3E}">
        <p14:creationId xmlns:p14="http://schemas.microsoft.com/office/powerpoint/2010/main" val="2624692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We geven een concreet voorbeeld van wat we hiermee bedoelen (anders dan de 3 voorbeelden die we voorstellen)</a:t>
            </a:r>
            <a:endParaRPr lang="en-GB" dirty="0"/>
          </a:p>
        </p:txBody>
      </p:sp>
      <p:sp>
        <p:nvSpPr>
          <p:cNvPr id="4" name="Slide Number Placeholder 3"/>
          <p:cNvSpPr>
            <a:spLocks noGrp="1"/>
          </p:cNvSpPr>
          <p:nvPr>
            <p:ph type="sldNum" sz="quarter" idx="5"/>
          </p:nvPr>
        </p:nvSpPr>
        <p:spPr/>
        <p:txBody>
          <a:bodyPr/>
          <a:lstStyle/>
          <a:p>
            <a:fld id="{18CD6CF6-C418-4ED2-BD92-B42FC22170BD}" type="slidenum">
              <a:rPr lang="en-GB" smtClean="0"/>
              <a:t>10</a:t>
            </a:fld>
            <a:endParaRPr lang="en-GB"/>
          </a:p>
        </p:txBody>
      </p:sp>
    </p:spTree>
    <p:extLst>
      <p:ext uri="{BB962C8B-B14F-4D97-AF65-F5344CB8AC3E}">
        <p14:creationId xmlns:p14="http://schemas.microsoft.com/office/powerpoint/2010/main" val="551077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a:cs typeface="Calibri"/>
            </a:endParaRPr>
          </a:p>
        </p:txBody>
      </p:sp>
      <p:sp>
        <p:nvSpPr>
          <p:cNvPr id="4" name="Slide Number Placeholder 3"/>
          <p:cNvSpPr>
            <a:spLocks noGrp="1"/>
          </p:cNvSpPr>
          <p:nvPr>
            <p:ph type="sldNum" sz="quarter" idx="5"/>
          </p:nvPr>
        </p:nvSpPr>
        <p:spPr/>
        <p:txBody>
          <a:bodyPr/>
          <a:lstStyle/>
          <a:p>
            <a:pPr defTabSz="881939">
              <a:defRPr/>
            </a:pPr>
            <a:fld id="{18CD6CF6-C418-4ED2-BD92-B42FC22170BD}" type="slidenum">
              <a:rPr lang="en-GB">
                <a:solidFill>
                  <a:prstClr val="black"/>
                </a:solidFill>
                <a:latin typeface="Calibri" panose="020F0502020204030204"/>
              </a:rPr>
              <a:pPr defTabSz="881939">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3154616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EAE7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033E-881C-4BDD-B451-6E45E715785A}"/>
              </a:ext>
            </a:extLst>
          </p:cNvPr>
          <p:cNvSpPr>
            <a:spLocks noGrp="1"/>
          </p:cNvSpPr>
          <p:nvPr>
            <p:ph type="ctrTitle" hasCustomPrompt="1"/>
          </p:nvPr>
        </p:nvSpPr>
        <p:spPr>
          <a:xfrm>
            <a:off x="3432175" y="779488"/>
            <a:ext cx="7885113" cy="1593321"/>
          </a:xfrm>
          <a:prstGeom prst="rect">
            <a:avLst/>
          </a:prstGeom>
        </p:spPr>
        <p:txBody>
          <a:bodyPr anchor="ctr" anchorCtr="0">
            <a:normAutofit/>
          </a:bodyPr>
          <a:lstStyle>
            <a:lvl1pPr algn="ctr">
              <a:defRPr sz="4400" b="1" i="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GB"/>
              <a:t>Titel van de </a:t>
            </a:r>
            <a:r>
              <a:rPr lang="en-GB" err="1"/>
              <a:t>presentatie</a:t>
            </a:r>
            <a:br>
              <a:rPr lang="en-GB"/>
            </a:br>
            <a:r>
              <a:rPr lang="en-GB"/>
              <a:t>Titre de la présentation</a:t>
            </a:r>
          </a:p>
        </p:txBody>
      </p:sp>
      <p:sp>
        <p:nvSpPr>
          <p:cNvPr id="3" name="Subtitle 2">
            <a:extLst>
              <a:ext uri="{FF2B5EF4-FFF2-40B4-BE49-F238E27FC236}">
                <a16:creationId xmlns:a16="http://schemas.microsoft.com/office/drawing/2014/main" id="{6C048DF9-5501-4DA3-AF6D-23321BDE6B79}"/>
              </a:ext>
            </a:extLst>
          </p:cNvPr>
          <p:cNvSpPr>
            <a:spLocks noGrp="1"/>
          </p:cNvSpPr>
          <p:nvPr>
            <p:ph type="subTitle" idx="1" hasCustomPrompt="1"/>
          </p:nvPr>
        </p:nvSpPr>
        <p:spPr>
          <a:xfrm>
            <a:off x="3432174" y="2492942"/>
            <a:ext cx="7885113" cy="1943601"/>
          </a:xfrm>
        </p:spPr>
        <p:txBody>
          <a:bodyPr>
            <a:normAutofit/>
          </a:bodyPr>
          <a:lstStyle>
            <a:lvl1pPr marL="0" indent="0" algn="ctr">
              <a:buNone/>
              <a:defRPr sz="3200" b="1" i="0">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Ondertitel / sous-titre</a:t>
            </a:r>
          </a:p>
        </p:txBody>
      </p:sp>
      <p:sp>
        <p:nvSpPr>
          <p:cNvPr id="10" name="Content Placeholder 3">
            <a:extLst>
              <a:ext uri="{FF2B5EF4-FFF2-40B4-BE49-F238E27FC236}">
                <a16:creationId xmlns:a16="http://schemas.microsoft.com/office/drawing/2014/main" id="{4EF3CB7B-A211-4E1A-BB6E-C104F43ED9F9}"/>
              </a:ext>
            </a:extLst>
          </p:cNvPr>
          <p:cNvSpPr>
            <a:spLocks noGrp="1"/>
          </p:cNvSpPr>
          <p:nvPr>
            <p:ph sz="half" idx="11" hasCustomPrompt="1"/>
          </p:nvPr>
        </p:nvSpPr>
        <p:spPr>
          <a:xfrm>
            <a:off x="3432173" y="5201928"/>
            <a:ext cx="7827239" cy="374883"/>
          </a:xfrm>
        </p:spPr>
        <p:txBody>
          <a:bodyPr/>
          <a:lstStyle>
            <a:lvl1pPr marL="0" indent="0" algn="r">
              <a:buNone/>
              <a:defRPr sz="1400" b="1" i="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lgn="r">
              <a:buNone/>
              <a:defRPr sz="1400">
                <a:latin typeface="Fira Sans" panose="020B0503050000020004" pitchFamily="34" charset="0"/>
              </a:defRPr>
            </a:lvl2pPr>
          </a:lstStyle>
          <a:p>
            <a:pPr lvl="0"/>
            <a:r>
              <a:rPr lang="en-GB"/>
              <a:t>Prénom Nom / Voornaam Naam</a:t>
            </a:r>
          </a:p>
        </p:txBody>
      </p:sp>
      <p:pic>
        <p:nvPicPr>
          <p:cNvPr id="5" name="Picture 4" descr="A picture containing text&#10;&#10;Description automatically generated">
            <a:extLst>
              <a:ext uri="{FF2B5EF4-FFF2-40B4-BE49-F238E27FC236}">
                <a16:creationId xmlns:a16="http://schemas.microsoft.com/office/drawing/2014/main" id="{02AEE91F-0DE7-452F-B724-2BE0915BB7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801" y="265111"/>
            <a:ext cx="2755591" cy="514377"/>
          </a:xfrm>
          <a:prstGeom prst="rect">
            <a:avLst/>
          </a:prstGeom>
        </p:spPr>
      </p:pic>
      <p:sp>
        <p:nvSpPr>
          <p:cNvPr id="13" name="Freeform 144">
            <a:extLst>
              <a:ext uri="{FF2B5EF4-FFF2-40B4-BE49-F238E27FC236}">
                <a16:creationId xmlns:a16="http://schemas.microsoft.com/office/drawing/2014/main" id="{D3C663AD-5101-4BC7-B002-7FADA2391FF6}"/>
              </a:ext>
            </a:extLst>
          </p:cNvPr>
          <p:cNvSpPr/>
          <p:nvPr userDrawn="1"/>
        </p:nvSpPr>
        <p:spPr>
          <a:xfrm>
            <a:off x="11456672" y="1822691"/>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rgbClr val="ABB4D6"/>
          </a:solidFill>
          <a:ln w="9514" cap="flat">
            <a:noFill/>
            <a:prstDash val="solid"/>
            <a:miter/>
          </a:ln>
        </p:spPr>
        <p:txBody>
          <a:bodyPr rtlCol="0" anchor="ctr"/>
          <a:lstStyle/>
          <a:p>
            <a:endParaRPr lang="en-BE">
              <a:latin typeface="Arial" panose="020B0604020202020204" pitchFamily="34" charset="0"/>
              <a:cs typeface="Arial" panose="020B0604020202020204" pitchFamily="34" charset="0"/>
            </a:endParaRPr>
          </a:p>
        </p:txBody>
      </p:sp>
      <p:sp>
        <p:nvSpPr>
          <p:cNvPr id="16" name="Freeform 15">
            <a:extLst>
              <a:ext uri="{FF2B5EF4-FFF2-40B4-BE49-F238E27FC236}">
                <a16:creationId xmlns:a16="http://schemas.microsoft.com/office/drawing/2014/main" id="{E79EA746-4C1C-6D4A-AA5B-06022102B49D}"/>
              </a:ext>
            </a:extLst>
          </p:cNvPr>
          <p:cNvSpPr/>
          <p:nvPr userDrawn="1"/>
        </p:nvSpPr>
        <p:spPr>
          <a:xfrm>
            <a:off x="488837" y="972417"/>
            <a:ext cx="2550015" cy="2550892"/>
          </a:xfrm>
          <a:custGeom>
            <a:avLst/>
            <a:gdLst>
              <a:gd name="connsiteX0" fmla="*/ -101 w 1771419"/>
              <a:gd name="connsiteY0" fmla="*/ 1771923 h 1772028"/>
              <a:gd name="connsiteX1" fmla="*/ -101 w 1771419"/>
              <a:gd name="connsiteY1" fmla="*/ 1590812 h 1772028"/>
              <a:gd name="connsiteX2" fmla="*/ 1590218 w 1771419"/>
              <a:gd name="connsiteY2" fmla="*/ -106 h 1772028"/>
              <a:gd name="connsiteX3" fmla="*/ 1771319 w 1771419"/>
              <a:gd name="connsiteY3" fmla="*/ -106 h 1772028"/>
              <a:gd name="connsiteX4" fmla="*/ -101 w 1771419"/>
              <a:gd name="connsiteY4" fmla="*/ 1771923 h 177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28">
                <a:moveTo>
                  <a:pt x="-101" y="1771923"/>
                </a:moveTo>
                <a:lnTo>
                  <a:pt x="-101" y="1590812"/>
                </a:lnTo>
                <a:cubicBezTo>
                  <a:pt x="877859" y="1589832"/>
                  <a:pt x="1589296" y="878127"/>
                  <a:pt x="1590218" y="-106"/>
                </a:cubicBezTo>
                <a:lnTo>
                  <a:pt x="1771319" y="-106"/>
                </a:lnTo>
                <a:cubicBezTo>
                  <a:pt x="1771434" y="978481"/>
                  <a:pt x="978291" y="1771923"/>
                  <a:pt x="-101" y="1771923"/>
                </a:cubicBezTo>
                <a:close/>
              </a:path>
            </a:pathLst>
          </a:custGeom>
          <a:solidFill>
            <a:srgbClr val="FAA61A"/>
          </a:solidFill>
          <a:ln w="5761" cap="flat">
            <a:noFill/>
            <a:prstDash val="solid"/>
            <a:miter/>
          </a:ln>
        </p:spPr>
        <p:txBody>
          <a:bodyPr rtlCol="0" anchor="ctr"/>
          <a:lstStyle/>
          <a:p>
            <a:endParaRPr lang="en-BE">
              <a:latin typeface="Arial" panose="020B0604020202020204" pitchFamily="34" charset="0"/>
              <a:cs typeface="Arial" panose="020B0604020202020204" pitchFamily="34" charset="0"/>
            </a:endParaRPr>
          </a:p>
        </p:txBody>
      </p:sp>
      <p:sp>
        <p:nvSpPr>
          <p:cNvPr id="25" name="Date Placeholder 24">
            <a:extLst>
              <a:ext uri="{FF2B5EF4-FFF2-40B4-BE49-F238E27FC236}">
                <a16:creationId xmlns:a16="http://schemas.microsoft.com/office/drawing/2014/main" id="{098D28E6-0386-F547-9F93-088B3C7E3DCB}"/>
              </a:ext>
            </a:extLst>
          </p:cNvPr>
          <p:cNvSpPr>
            <a:spLocks noGrp="1"/>
          </p:cNvSpPr>
          <p:nvPr>
            <p:ph type="dt" sz="half" idx="12"/>
          </p:nvPr>
        </p:nvSpPr>
        <p:spPr/>
        <p:txBody>
          <a:bodyPr/>
          <a:lstStyle>
            <a:lvl1pPr>
              <a:defRPr sz="1100">
                <a:latin typeface="Arial" panose="020B0604020202020204" pitchFamily="34" charset="0"/>
                <a:cs typeface="Arial" panose="020B0604020202020204" pitchFamily="34" charset="0"/>
              </a:defRPr>
            </a:lvl1pPr>
          </a:lstStyle>
          <a:p>
            <a:fld id="{911D1AF8-B178-4FA7-AFB0-325EA1C30F84}" type="datetime1">
              <a:rPr lang="nl-NL" smtClean="0"/>
              <a:t>7-6-2023</a:t>
            </a:fld>
            <a:endParaRPr lang="en-GB"/>
          </a:p>
        </p:txBody>
      </p:sp>
      <p:sp>
        <p:nvSpPr>
          <p:cNvPr id="26" name="Footer Placeholder 25">
            <a:extLst>
              <a:ext uri="{FF2B5EF4-FFF2-40B4-BE49-F238E27FC236}">
                <a16:creationId xmlns:a16="http://schemas.microsoft.com/office/drawing/2014/main" id="{97B22194-1D55-114D-90C9-99ADB8472FD6}"/>
              </a:ext>
            </a:extLst>
          </p:cNvPr>
          <p:cNvSpPr>
            <a:spLocks noGrp="1"/>
          </p:cNvSpPr>
          <p:nvPr>
            <p:ph type="ftr" sz="quarter" idx="13"/>
          </p:nvPr>
        </p:nvSpPr>
        <p:spPr>
          <a:xfrm>
            <a:off x="4104980" y="6342196"/>
            <a:ext cx="7152270" cy="260949"/>
          </a:xfrm>
        </p:spPr>
        <p:txBody>
          <a:bodyPr/>
          <a:lstStyle>
            <a:lvl1pPr>
              <a:defRPr sz="1100">
                <a:latin typeface="Arial" panose="020B0604020202020204" pitchFamily="34" charset="0"/>
                <a:cs typeface="Arial" panose="020B0604020202020204" pitchFamily="34" charset="0"/>
              </a:defRPr>
            </a:lvl1pPr>
          </a:lstStyle>
          <a:p>
            <a:endParaRPr lang="en-GB"/>
          </a:p>
        </p:txBody>
      </p:sp>
      <p:sp>
        <p:nvSpPr>
          <p:cNvPr id="27" name="Slide Number Placeholder 26">
            <a:extLst>
              <a:ext uri="{FF2B5EF4-FFF2-40B4-BE49-F238E27FC236}">
                <a16:creationId xmlns:a16="http://schemas.microsoft.com/office/drawing/2014/main" id="{2D26ED88-14ED-9440-9E7A-4D2EFFB9025A}"/>
              </a:ext>
            </a:extLst>
          </p:cNvPr>
          <p:cNvSpPr>
            <a:spLocks noGrp="1"/>
          </p:cNvSpPr>
          <p:nvPr>
            <p:ph type="sldNum" sz="quarter" idx="14"/>
          </p:nvPr>
        </p:nvSpPr>
        <p:spPr/>
        <p:txBody>
          <a:bodyPr/>
          <a:lstStyle>
            <a:lvl1pPr algn="l">
              <a:defRPr>
                <a:latin typeface="Arial" panose="020B0604020202020204" pitchFamily="34" charset="0"/>
                <a:cs typeface="Arial" panose="020B0604020202020204" pitchFamily="34" charset="0"/>
              </a:defRPr>
            </a:lvl1pPr>
          </a:lstStyle>
          <a:p>
            <a:fld id="{7693949C-1E1B-476B-8E00-BD738D5A66DE}" type="slidenum">
              <a:rPr lang="en-GB" smtClean="0"/>
              <a:pPr/>
              <a:t>‹#›</a:t>
            </a:fld>
            <a:endParaRPr lang="en-GB"/>
          </a:p>
        </p:txBody>
      </p:sp>
      <p:sp>
        <p:nvSpPr>
          <p:cNvPr id="30" name="Content Placeholder 3">
            <a:extLst>
              <a:ext uri="{FF2B5EF4-FFF2-40B4-BE49-F238E27FC236}">
                <a16:creationId xmlns:a16="http://schemas.microsoft.com/office/drawing/2014/main" id="{8EBA77FA-4D74-D84C-A054-DCAE9B1FD2EA}"/>
              </a:ext>
            </a:extLst>
          </p:cNvPr>
          <p:cNvSpPr>
            <a:spLocks noGrp="1"/>
          </p:cNvSpPr>
          <p:nvPr>
            <p:ph sz="half" idx="15" hasCustomPrompt="1"/>
          </p:nvPr>
        </p:nvSpPr>
        <p:spPr>
          <a:xfrm>
            <a:off x="3432172" y="5653044"/>
            <a:ext cx="7827241" cy="655410"/>
          </a:xfrm>
        </p:spPr>
        <p:txBody>
          <a:bodyPr>
            <a:normAutofit/>
          </a:bodyPr>
          <a:lstStyle>
            <a:lvl1pPr marL="0" indent="0" algn="r">
              <a:buNone/>
              <a:defRPr sz="1400" b="1">
                <a:solidFill>
                  <a:schemeClr val="tx2"/>
                </a:solidFill>
                <a:latin typeface="Fira Sans" panose="020B0503050000020004" pitchFamily="34" charset="0"/>
              </a:defRPr>
            </a:lvl1pPr>
            <a:lvl2pPr marL="457200" indent="0" algn="r">
              <a:buNone/>
              <a:defRPr sz="1200" b="0" i="0">
                <a:latin typeface="Arial" panose="020B0604020202020204" pitchFamily="34" charset="0"/>
                <a:ea typeface="Arial" panose="020B0604020202020204" pitchFamily="34" charset="0"/>
                <a:cs typeface="Arial" panose="020B0604020202020204" pitchFamily="34" charset="0"/>
              </a:defRPr>
            </a:lvl2pPr>
          </a:lstStyle>
          <a:p>
            <a:pPr lvl="1"/>
            <a:r>
              <a:rPr lang="en-GB"/>
              <a:t>Functietitel, department / Nom de function, département</a:t>
            </a:r>
          </a:p>
        </p:txBody>
      </p:sp>
    </p:spTree>
    <p:extLst>
      <p:ext uri="{BB962C8B-B14F-4D97-AF65-F5344CB8AC3E}">
        <p14:creationId xmlns:p14="http://schemas.microsoft.com/office/powerpoint/2010/main" val="848129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x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B16C73-9B88-F648-AA16-45D56B2429D5}"/>
              </a:ext>
            </a:extLst>
          </p:cNvPr>
          <p:cNvSpPr>
            <a:spLocks noGrp="1"/>
          </p:cNvSpPr>
          <p:nvPr>
            <p:ph type="dt" sz="half" idx="10"/>
          </p:nvPr>
        </p:nvSpPr>
        <p:spPr>
          <a:xfrm>
            <a:off x="8085918" y="6492875"/>
            <a:ext cx="3128419" cy="365125"/>
          </a:xfrm>
          <a:prstGeom prst="rect">
            <a:avLst/>
          </a:prstGeom>
        </p:spPr>
        <p:txBody>
          <a:bodyPr/>
          <a:lstStyle/>
          <a:p>
            <a:fld id="{7CF0727E-FC73-4C38-B73E-60C04A3DB5C2}" type="datetime1">
              <a:rPr lang="nl-NL" sz="1100" smtClean="0"/>
              <a:t>7-6-2023</a:t>
            </a:fld>
            <a:endParaRPr lang="en-GB" sz="1100"/>
          </a:p>
        </p:txBody>
      </p:sp>
      <p:sp>
        <p:nvSpPr>
          <p:cNvPr id="5" name="Footer Placeholder 4">
            <a:extLst>
              <a:ext uri="{FF2B5EF4-FFF2-40B4-BE49-F238E27FC236}">
                <a16:creationId xmlns:a16="http://schemas.microsoft.com/office/drawing/2014/main" id="{BCE83912-C107-864C-850C-997D0C81F878}"/>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6" name="Slide Number Placeholder 5">
            <a:extLst>
              <a:ext uri="{FF2B5EF4-FFF2-40B4-BE49-F238E27FC236}">
                <a16:creationId xmlns:a16="http://schemas.microsoft.com/office/drawing/2014/main" id="{D8765C0E-3690-754A-9D42-52390E0C3713}"/>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
        <p:nvSpPr>
          <p:cNvPr id="11" name="Title 1">
            <a:extLst>
              <a:ext uri="{FF2B5EF4-FFF2-40B4-BE49-F238E27FC236}">
                <a16:creationId xmlns:a16="http://schemas.microsoft.com/office/drawing/2014/main" id="{8812AEF2-41D3-594C-8560-C80BD00445C4}"/>
              </a:ext>
            </a:extLst>
          </p:cNvPr>
          <p:cNvSpPr>
            <a:spLocks noGrp="1"/>
          </p:cNvSpPr>
          <p:nvPr>
            <p:ph type="title" hasCustomPrompt="1"/>
          </p:nvPr>
        </p:nvSpPr>
        <p:spPr>
          <a:xfrm>
            <a:off x="407987" y="368299"/>
            <a:ext cx="11491691" cy="789170"/>
          </a:xfrm>
          <a:prstGeom prst="rect">
            <a:avLst/>
          </a:prstGeom>
        </p:spPr>
        <p:txBody>
          <a:bodyPr anchor="b" anchorCtr="0"/>
          <a:lstStyle/>
          <a:p>
            <a:r>
              <a:rPr lang="en-GB" err="1"/>
              <a:t>Titel</a:t>
            </a:r>
            <a:r>
              <a:rPr lang="en-GB"/>
              <a:t> / Titre</a:t>
            </a:r>
          </a:p>
        </p:txBody>
      </p:sp>
      <p:sp>
        <p:nvSpPr>
          <p:cNvPr id="12" name="Content Placeholder 2">
            <a:extLst>
              <a:ext uri="{FF2B5EF4-FFF2-40B4-BE49-F238E27FC236}">
                <a16:creationId xmlns:a16="http://schemas.microsoft.com/office/drawing/2014/main" id="{298FF7BE-A44D-C54D-ABF0-FF6E39978DE9}"/>
              </a:ext>
            </a:extLst>
          </p:cNvPr>
          <p:cNvSpPr>
            <a:spLocks noGrp="1"/>
          </p:cNvSpPr>
          <p:nvPr>
            <p:ph idx="1" hasCustomPrompt="1"/>
          </p:nvPr>
        </p:nvSpPr>
        <p:spPr>
          <a:xfrm>
            <a:off x="407988" y="1341364"/>
            <a:ext cx="11479212" cy="4835599"/>
          </a:xfrm>
        </p:spPr>
        <p:txBody>
          <a:bodyPr/>
          <a:lstStyle>
            <a:lvl3pPr marL="630238" indent="-180975">
              <a:buFont typeface="Arial" panose="020B0604020202020204" pitchFamily="34" charset="0"/>
              <a:buChar char="•"/>
              <a:defRPr lang="en-GB" sz="2000" kern="1200" dirty="0">
                <a:solidFill>
                  <a:schemeClr val="tx2"/>
                </a:solidFill>
                <a:latin typeface="Fira Sans" panose="020B0503050000020004" pitchFamily="34" charset="0"/>
                <a:ea typeface="+mn-ea"/>
                <a:cs typeface="+mn-cs"/>
              </a:defRPr>
            </a:lvl3pPr>
          </a:lstStyle>
          <a:p>
            <a:pPr lvl="0"/>
            <a:r>
              <a:rPr lang="en-GB"/>
              <a:t>Ondertitel / sous-titre</a:t>
            </a:r>
          </a:p>
          <a:p>
            <a:pPr lvl="1"/>
            <a:r>
              <a:rPr lang="en-GB"/>
              <a:t>Eerste bulletpoint / Premier bulletpoint</a:t>
            </a:r>
          </a:p>
          <a:p>
            <a:pPr lvl="2"/>
            <a:r>
              <a:rPr lang="en-GB"/>
              <a:t> x</a:t>
            </a:r>
          </a:p>
          <a:p>
            <a:pPr lvl="2"/>
            <a:r>
              <a:rPr lang="en-GB"/>
              <a:t> x</a:t>
            </a:r>
          </a:p>
          <a:p>
            <a:pPr lvl="1"/>
            <a:r>
              <a:rPr lang="en-GB"/>
              <a:t>Tweede bulletpoint / Deuxième bulletpoint</a:t>
            </a:r>
          </a:p>
          <a:p>
            <a:pPr lvl="2"/>
            <a:r>
              <a:rPr lang="en-GB"/>
              <a:t> x</a:t>
            </a:r>
          </a:p>
          <a:p>
            <a:pPr lvl="2"/>
            <a:r>
              <a:rPr lang="en-GB"/>
              <a:t> x </a:t>
            </a:r>
          </a:p>
          <a:p>
            <a:pPr lvl="2"/>
            <a:endParaRPr lang="en-GB"/>
          </a:p>
        </p:txBody>
      </p:sp>
    </p:spTree>
    <p:extLst>
      <p:ext uri="{BB962C8B-B14F-4D97-AF65-F5344CB8AC3E}">
        <p14:creationId xmlns:p14="http://schemas.microsoft.com/office/powerpoint/2010/main" val="156232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 img / Titel + img">
    <p:bg>
      <p:bgPr>
        <a:solidFill>
          <a:schemeClr val="bg1"/>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6A63C805-B22A-C348-8F66-1791A662C59C}"/>
              </a:ext>
            </a:extLst>
          </p:cNvPr>
          <p:cNvSpPr>
            <a:spLocks noGrp="1"/>
          </p:cNvSpPr>
          <p:nvPr>
            <p:ph type="pic" sz="quarter" idx="13"/>
          </p:nvPr>
        </p:nvSpPr>
        <p:spPr>
          <a:xfrm>
            <a:off x="479425" y="1341363"/>
            <a:ext cx="11407776" cy="4689047"/>
          </a:xfrm>
          <a:prstGeom prst="rect">
            <a:avLst/>
          </a:prstGeom>
        </p:spPr>
        <p:txBody>
          <a:bodyPr/>
          <a:lstStyle/>
          <a:p>
            <a:r>
              <a:rPr lang="en-US"/>
              <a:t>Click icon to add picture</a:t>
            </a:r>
            <a:endParaRPr lang="en-BE"/>
          </a:p>
        </p:txBody>
      </p:sp>
      <p:sp>
        <p:nvSpPr>
          <p:cNvPr id="4" name="Date Placeholder 3">
            <a:extLst>
              <a:ext uri="{FF2B5EF4-FFF2-40B4-BE49-F238E27FC236}">
                <a16:creationId xmlns:a16="http://schemas.microsoft.com/office/drawing/2014/main" id="{84B16C73-9B88-F648-AA16-45D56B2429D5}"/>
              </a:ext>
            </a:extLst>
          </p:cNvPr>
          <p:cNvSpPr>
            <a:spLocks noGrp="1"/>
          </p:cNvSpPr>
          <p:nvPr>
            <p:ph type="dt" sz="half" idx="10"/>
          </p:nvPr>
        </p:nvSpPr>
        <p:spPr>
          <a:xfrm>
            <a:off x="8085918" y="6492875"/>
            <a:ext cx="3128419" cy="365125"/>
          </a:xfrm>
          <a:prstGeom prst="rect">
            <a:avLst/>
          </a:prstGeom>
        </p:spPr>
        <p:txBody>
          <a:bodyPr/>
          <a:lstStyle/>
          <a:p>
            <a:fld id="{62063578-A55B-4997-A607-4E25842E728E}" type="datetime1">
              <a:rPr lang="nl-NL" sz="1100" smtClean="0"/>
              <a:t>7-6-2023</a:t>
            </a:fld>
            <a:endParaRPr lang="en-GB" sz="1100"/>
          </a:p>
        </p:txBody>
      </p:sp>
      <p:sp>
        <p:nvSpPr>
          <p:cNvPr id="5" name="Footer Placeholder 4">
            <a:extLst>
              <a:ext uri="{FF2B5EF4-FFF2-40B4-BE49-F238E27FC236}">
                <a16:creationId xmlns:a16="http://schemas.microsoft.com/office/drawing/2014/main" id="{BCE83912-C107-864C-850C-997D0C81F878}"/>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6" name="Slide Number Placeholder 5">
            <a:extLst>
              <a:ext uri="{FF2B5EF4-FFF2-40B4-BE49-F238E27FC236}">
                <a16:creationId xmlns:a16="http://schemas.microsoft.com/office/drawing/2014/main" id="{D8765C0E-3690-754A-9D42-52390E0C3713}"/>
              </a:ext>
            </a:extLst>
          </p:cNvPr>
          <p:cNvSpPr>
            <a:spLocks noGrp="1"/>
          </p:cNvSpPr>
          <p:nvPr>
            <p:ph type="sldNum" sz="quarter" idx="12"/>
          </p:nvPr>
        </p:nvSpPr>
        <p:spPr>
          <a:xfrm>
            <a:off x="11214337" y="6411658"/>
            <a:ext cx="672863" cy="365125"/>
          </a:xfrm>
          <a:prstGeom prst="rect">
            <a:avLst/>
          </a:prstGeom>
        </p:spPr>
        <p:txBody>
          <a:bodyPr/>
          <a:lstStyle>
            <a:lvl1pPr algn="l">
              <a:defRPr/>
            </a:lvl1pPr>
          </a:lstStyle>
          <a:p>
            <a:fld id="{7693949C-1E1B-476B-8E00-BD738D5A66DE}" type="slidenum">
              <a:rPr lang="en-GB" smtClean="0"/>
              <a:pPr/>
              <a:t>‹#›</a:t>
            </a:fld>
            <a:endParaRPr lang="en-GB"/>
          </a:p>
        </p:txBody>
      </p:sp>
      <p:sp>
        <p:nvSpPr>
          <p:cNvPr id="11" name="Title 1">
            <a:extLst>
              <a:ext uri="{FF2B5EF4-FFF2-40B4-BE49-F238E27FC236}">
                <a16:creationId xmlns:a16="http://schemas.microsoft.com/office/drawing/2014/main" id="{202B891C-792B-8E40-A7C9-E4C40B661BC9}"/>
              </a:ext>
            </a:extLst>
          </p:cNvPr>
          <p:cNvSpPr>
            <a:spLocks noGrp="1"/>
          </p:cNvSpPr>
          <p:nvPr>
            <p:ph type="title" hasCustomPrompt="1"/>
          </p:nvPr>
        </p:nvSpPr>
        <p:spPr>
          <a:xfrm>
            <a:off x="407987" y="368300"/>
            <a:ext cx="11483975" cy="775710"/>
          </a:xfrm>
          <a:prstGeom prst="rect">
            <a:avLst/>
          </a:prstGeom>
        </p:spPr>
        <p:txBody>
          <a:bodyPr anchor="b" anchorCtr="0"/>
          <a:lstStyle/>
          <a:p>
            <a:r>
              <a:rPr lang="en-GB"/>
              <a:t>Titre</a:t>
            </a:r>
          </a:p>
        </p:txBody>
      </p:sp>
    </p:spTree>
    <p:extLst>
      <p:ext uri="{BB962C8B-B14F-4D97-AF65-F5344CB8AC3E}">
        <p14:creationId xmlns:p14="http://schemas.microsoft.com/office/powerpoint/2010/main" val="3710460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 / tableau">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66A52-077B-4709-9599-DB72F7F6AE57}"/>
              </a:ext>
            </a:extLst>
          </p:cNvPr>
          <p:cNvSpPr>
            <a:spLocks noGrp="1"/>
          </p:cNvSpPr>
          <p:nvPr>
            <p:ph type="title" hasCustomPrompt="1"/>
          </p:nvPr>
        </p:nvSpPr>
        <p:spPr>
          <a:xfrm>
            <a:off x="479425" y="368299"/>
            <a:ext cx="11412538" cy="789169"/>
          </a:xfrm>
          <a:prstGeom prst="rect">
            <a:avLst/>
          </a:prstGeom>
        </p:spPr>
        <p:txBody>
          <a:bodyPr anchor="b" anchorCtr="0"/>
          <a:lstStyle>
            <a:lvl1pPr algn="l">
              <a:defRPr/>
            </a:lvl1pPr>
          </a:lstStyle>
          <a:p>
            <a:r>
              <a:rPr lang="en-GB" err="1"/>
              <a:t>Tabel</a:t>
            </a:r>
            <a:r>
              <a:rPr lang="en-GB"/>
              <a:t> / Tableau</a:t>
            </a:r>
          </a:p>
        </p:txBody>
      </p:sp>
      <p:sp>
        <p:nvSpPr>
          <p:cNvPr id="4" name="Date Placeholder 3">
            <a:extLst>
              <a:ext uri="{FF2B5EF4-FFF2-40B4-BE49-F238E27FC236}">
                <a16:creationId xmlns:a16="http://schemas.microsoft.com/office/drawing/2014/main" id="{84B16C73-9B88-F648-AA16-45D56B2429D5}"/>
              </a:ext>
            </a:extLst>
          </p:cNvPr>
          <p:cNvSpPr>
            <a:spLocks noGrp="1"/>
          </p:cNvSpPr>
          <p:nvPr>
            <p:ph type="dt" sz="half" idx="10"/>
          </p:nvPr>
        </p:nvSpPr>
        <p:spPr>
          <a:xfrm>
            <a:off x="8085918" y="6492875"/>
            <a:ext cx="3128419" cy="365125"/>
          </a:xfrm>
          <a:prstGeom prst="rect">
            <a:avLst/>
          </a:prstGeom>
        </p:spPr>
        <p:txBody>
          <a:bodyPr/>
          <a:lstStyle/>
          <a:p>
            <a:fld id="{B36B18B0-4C18-4B90-91C0-9504F671AC3F}" type="datetime1">
              <a:rPr lang="nl-NL" sz="1100" smtClean="0"/>
              <a:t>7-6-2023</a:t>
            </a:fld>
            <a:endParaRPr lang="en-GB" sz="1100"/>
          </a:p>
        </p:txBody>
      </p:sp>
      <p:sp>
        <p:nvSpPr>
          <p:cNvPr id="5" name="Footer Placeholder 4">
            <a:extLst>
              <a:ext uri="{FF2B5EF4-FFF2-40B4-BE49-F238E27FC236}">
                <a16:creationId xmlns:a16="http://schemas.microsoft.com/office/drawing/2014/main" id="{BCE83912-C107-864C-850C-997D0C81F878}"/>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6" name="Slide Number Placeholder 5">
            <a:extLst>
              <a:ext uri="{FF2B5EF4-FFF2-40B4-BE49-F238E27FC236}">
                <a16:creationId xmlns:a16="http://schemas.microsoft.com/office/drawing/2014/main" id="{D8765C0E-3690-754A-9D42-52390E0C3713}"/>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
        <p:nvSpPr>
          <p:cNvPr id="8" name="Table Placeholder 7">
            <a:extLst>
              <a:ext uri="{FF2B5EF4-FFF2-40B4-BE49-F238E27FC236}">
                <a16:creationId xmlns:a16="http://schemas.microsoft.com/office/drawing/2014/main" id="{B39974A2-CDDF-F244-9655-DADA02A38B28}"/>
              </a:ext>
            </a:extLst>
          </p:cNvPr>
          <p:cNvSpPr>
            <a:spLocks noGrp="1"/>
          </p:cNvSpPr>
          <p:nvPr>
            <p:ph type="tbl" sz="quarter" idx="13"/>
          </p:nvPr>
        </p:nvSpPr>
        <p:spPr>
          <a:xfrm>
            <a:off x="474662" y="1404440"/>
            <a:ext cx="11407775" cy="4621288"/>
          </a:xfrm>
        </p:spPr>
        <p:txBody>
          <a:bodyPr/>
          <a:lstStyle/>
          <a:p>
            <a:pPr lvl="0"/>
            <a:r>
              <a:rPr lang="en-US"/>
              <a:t>Click icon to add table</a:t>
            </a:r>
            <a:endParaRPr lang="en-BE"/>
          </a:p>
        </p:txBody>
      </p:sp>
    </p:spTree>
    <p:extLst>
      <p:ext uri="{BB962C8B-B14F-4D97-AF65-F5344CB8AC3E}">
        <p14:creationId xmlns:p14="http://schemas.microsoft.com/office/powerpoint/2010/main" val="1915939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6DCF-CAAA-4102-B2ED-491080E30A9C}"/>
              </a:ext>
            </a:extLst>
          </p:cNvPr>
          <p:cNvSpPr>
            <a:spLocks noGrp="1"/>
          </p:cNvSpPr>
          <p:nvPr>
            <p:ph type="title"/>
          </p:nvPr>
        </p:nvSpPr>
        <p:spPr>
          <a:xfrm>
            <a:off x="479425" y="368299"/>
            <a:ext cx="10875963" cy="786013"/>
          </a:xfrm>
          <a:prstGeom prst="rect">
            <a:avLst/>
          </a:prstGeom>
        </p:spPr>
        <p:txBody>
          <a:bodyPr anchor="b" anchorCtr="0"/>
          <a:lstStyle/>
          <a:p>
            <a:r>
              <a:rPr lang="en-US"/>
              <a:t>Click to edit Master title style</a:t>
            </a:r>
            <a:endParaRPr lang="en-GB"/>
          </a:p>
        </p:txBody>
      </p:sp>
      <p:sp>
        <p:nvSpPr>
          <p:cNvPr id="3" name="Text Placeholder 2">
            <a:extLst>
              <a:ext uri="{FF2B5EF4-FFF2-40B4-BE49-F238E27FC236}">
                <a16:creationId xmlns:a16="http://schemas.microsoft.com/office/drawing/2014/main" id="{C5765FC4-78F3-4803-BD6B-ADBCC357B956}"/>
              </a:ext>
            </a:extLst>
          </p:cNvPr>
          <p:cNvSpPr>
            <a:spLocks noGrp="1"/>
          </p:cNvSpPr>
          <p:nvPr>
            <p:ph type="body" idx="1"/>
          </p:nvPr>
        </p:nvSpPr>
        <p:spPr>
          <a:xfrm>
            <a:off x="479425" y="1681163"/>
            <a:ext cx="561657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F80B21-154C-4A46-AE65-6A02BE03BECD}"/>
              </a:ext>
            </a:extLst>
          </p:cNvPr>
          <p:cNvSpPr>
            <a:spLocks noGrp="1"/>
          </p:cNvSpPr>
          <p:nvPr>
            <p:ph sz="half" idx="2"/>
          </p:nvPr>
        </p:nvSpPr>
        <p:spPr>
          <a:xfrm>
            <a:off x="479426" y="2505075"/>
            <a:ext cx="5616574" cy="3684588"/>
          </a:xfrm>
        </p:spPr>
        <p:txBody>
          <a:bodyPr/>
          <a:lstStyle>
            <a:lvl3pPr marL="628650" indent="-268288">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9AC426-B509-4FB6-9BE9-09E13041579C}"/>
              </a:ext>
            </a:extLst>
          </p:cNvPr>
          <p:cNvSpPr>
            <a:spLocks noGrp="1"/>
          </p:cNvSpPr>
          <p:nvPr>
            <p:ph type="body" sz="quarter" idx="3"/>
          </p:nvPr>
        </p:nvSpPr>
        <p:spPr>
          <a:xfrm>
            <a:off x="6346788" y="1681163"/>
            <a:ext cx="5545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8BB706-DB50-48CF-8974-209814CA2E88}"/>
              </a:ext>
            </a:extLst>
          </p:cNvPr>
          <p:cNvSpPr>
            <a:spLocks noGrp="1"/>
          </p:cNvSpPr>
          <p:nvPr>
            <p:ph sz="quarter" idx="4"/>
          </p:nvPr>
        </p:nvSpPr>
        <p:spPr>
          <a:xfrm>
            <a:off x="6346787" y="2505075"/>
            <a:ext cx="5545176" cy="3684588"/>
          </a:xfrm>
        </p:spPr>
        <p:txBody>
          <a:bodyPr/>
          <a:lstStyle>
            <a:lvl3pPr marL="628650" indent="-268288">
              <a:buFont typeface="Arial" panose="020B0604020202020204" pitchFamily="34" charset="0"/>
              <a:buChar char="•"/>
              <a:defRPr lang="en-US" sz="2000" kern="1200" dirty="0" smtClean="0">
                <a:solidFill>
                  <a:schemeClr val="tx2"/>
                </a:solidFill>
                <a:latin typeface="Fira Sans" panose="020B0503050000020004" pitchFamily="34" charset="0"/>
                <a:ea typeface="+mn-ea"/>
                <a:cs typeface="+mn-cs"/>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A389528-16F2-9641-B9DE-C7F235E01087}"/>
              </a:ext>
            </a:extLst>
          </p:cNvPr>
          <p:cNvSpPr>
            <a:spLocks noGrp="1"/>
          </p:cNvSpPr>
          <p:nvPr>
            <p:ph type="dt" sz="half" idx="10"/>
          </p:nvPr>
        </p:nvSpPr>
        <p:spPr>
          <a:xfrm>
            <a:off x="8085918" y="6492875"/>
            <a:ext cx="3128419" cy="365125"/>
          </a:xfrm>
          <a:prstGeom prst="rect">
            <a:avLst/>
          </a:prstGeom>
        </p:spPr>
        <p:txBody>
          <a:bodyPr/>
          <a:lstStyle/>
          <a:p>
            <a:fld id="{7EB11358-41F9-4772-8272-626DCCFE13AA}" type="datetime1">
              <a:rPr lang="nl-NL" sz="1100" smtClean="0"/>
              <a:t>7-6-2023</a:t>
            </a:fld>
            <a:endParaRPr lang="en-GB" sz="1100"/>
          </a:p>
        </p:txBody>
      </p:sp>
      <p:sp>
        <p:nvSpPr>
          <p:cNvPr id="8" name="Footer Placeholder 7">
            <a:extLst>
              <a:ext uri="{FF2B5EF4-FFF2-40B4-BE49-F238E27FC236}">
                <a16:creationId xmlns:a16="http://schemas.microsoft.com/office/drawing/2014/main" id="{B2A7F024-DC9C-5546-8F46-16BD20F20A6E}"/>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9" name="Slide Number Placeholder 8">
            <a:extLst>
              <a:ext uri="{FF2B5EF4-FFF2-40B4-BE49-F238E27FC236}">
                <a16:creationId xmlns:a16="http://schemas.microsoft.com/office/drawing/2014/main" id="{DAF28EBD-8FE3-4444-AC45-4B1279B04CFB}"/>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Tree>
    <p:extLst>
      <p:ext uri="{BB962C8B-B14F-4D97-AF65-F5344CB8AC3E}">
        <p14:creationId xmlns:p14="http://schemas.microsoft.com/office/powerpoint/2010/main" val="2796549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2 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6DCF-CAAA-4102-B2ED-491080E30A9C}"/>
              </a:ext>
            </a:extLst>
          </p:cNvPr>
          <p:cNvSpPr>
            <a:spLocks noGrp="1"/>
          </p:cNvSpPr>
          <p:nvPr>
            <p:ph type="title"/>
          </p:nvPr>
        </p:nvSpPr>
        <p:spPr>
          <a:xfrm>
            <a:off x="479425" y="368299"/>
            <a:ext cx="10875963" cy="786013"/>
          </a:xfrm>
          <a:prstGeom prst="rect">
            <a:avLst/>
          </a:prstGeom>
        </p:spPr>
        <p:txBody>
          <a:bodyPr anchor="b" anchorCtr="0"/>
          <a:lstStyle/>
          <a:p>
            <a:r>
              <a:rPr lang="en-US"/>
              <a:t>Click to edit Master title style</a:t>
            </a:r>
            <a:endParaRPr lang="en-GB"/>
          </a:p>
        </p:txBody>
      </p:sp>
      <p:sp>
        <p:nvSpPr>
          <p:cNvPr id="4" name="Content Placeholder 3">
            <a:extLst>
              <a:ext uri="{FF2B5EF4-FFF2-40B4-BE49-F238E27FC236}">
                <a16:creationId xmlns:a16="http://schemas.microsoft.com/office/drawing/2014/main" id="{10F80B21-154C-4A46-AE65-6A02BE03BECD}"/>
              </a:ext>
            </a:extLst>
          </p:cNvPr>
          <p:cNvSpPr>
            <a:spLocks noGrp="1"/>
          </p:cNvSpPr>
          <p:nvPr>
            <p:ph sz="half" idx="2"/>
          </p:nvPr>
        </p:nvSpPr>
        <p:spPr>
          <a:xfrm>
            <a:off x="479426" y="1493241"/>
            <a:ext cx="5257140" cy="4696422"/>
          </a:xfrm>
        </p:spPr>
        <p:txBody>
          <a:bodyPr/>
          <a:lstStyle>
            <a:lvl3pPr marL="628650" indent="-268288">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A389528-16F2-9641-B9DE-C7F235E01087}"/>
              </a:ext>
            </a:extLst>
          </p:cNvPr>
          <p:cNvSpPr>
            <a:spLocks noGrp="1"/>
          </p:cNvSpPr>
          <p:nvPr>
            <p:ph type="dt" sz="half" idx="10"/>
          </p:nvPr>
        </p:nvSpPr>
        <p:spPr>
          <a:xfrm>
            <a:off x="8085918" y="6492875"/>
            <a:ext cx="3128419" cy="365125"/>
          </a:xfrm>
          <a:prstGeom prst="rect">
            <a:avLst/>
          </a:prstGeom>
        </p:spPr>
        <p:txBody>
          <a:bodyPr/>
          <a:lstStyle/>
          <a:p>
            <a:fld id="{33573AE1-D45D-412F-8745-27C8EDB87C38}" type="datetime1">
              <a:rPr lang="nl-NL" sz="1100" smtClean="0"/>
              <a:t>7-6-2023</a:t>
            </a:fld>
            <a:endParaRPr lang="en-GB" sz="1100"/>
          </a:p>
        </p:txBody>
      </p:sp>
      <p:sp>
        <p:nvSpPr>
          <p:cNvPr id="8" name="Footer Placeholder 7">
            <a:extLst>
              <a:ext uri="{FF2B5EF4-FFF2-40B4-BE49-F238E27FC236}">
                <a16:creationId xmlns:a16="http://schemas.microsoft.com/office/drawing/2014/main" id="{B2A7F024-DC9C-5546-8F46-16BD20F20A6E}"/>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9" name="Slide Number Placeholder 8">
            <a:extLst>
              <a:ext uri="{FF2B5EF4-FFF2-40B4-BE49-F238E27FC236}">
                <a16:creationId xmlns:a16="http://schemas.microsoft.com/office/drawing/2014/main" id="{DAF28EBD-8FE3-4444-AC45-4B1279B04CFB}"/>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
        <p:nvSpPr>
          <p:cNvPr id="10" name="Picture Placeholder 2">
            <a:extLst>
              <a:ext uri="{FF2B5EF4-FFF2-40B4-BE49-F238E27FC236}">
                <a16:creationId xmlns:a16="http://schemas.microsoft.com/office/drawing/2014/main" id="{A64DF0D0-DA8F-4D8A-9AF8-96D2BF0C0BE8}"/>
              </a:ext>
            </a:extLst>
          </p:cNvPr>
          <p:cNvSpPr>
            <a:spLocks noGrp="1"/>
          </p:cNvSpPr>
          <p:nvPr>
            <p:ph type="pic" idx="13"/>
          </p:nvPr>
        </p:nvSpPr>
        <p:spPr>
          <a:xfrm>
            <a:off x="5802716" y="1493241"/>
            <a:ext cx="5495221" cy="4572623"/>
          </a:xfrm>
          <a:prstGeom prst="round1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Tree>
    <p:extLst>
      <p:ext uri="{BB962C8B-B14F-4D97-AF65-F5344CB8AC3E}">
        <p14:creationId xmlns:p14="http://schemas.microsoft.com/office/powerpoint/2010/main" val="2017606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 vragen">
    <p:bg>
      <p:bgPr>
        <a:solidFill>
          <a:srgbClr val="EAE7E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C048DF9-5501-4DA3-AF6D-23321BDE6B79}"/>
              </a:ext>
            </a:extLst>
          </p:cNvPr>
          <p:cNvSpPr>
            <a:spLocks noGrp="1"/>
          </p:cNvSpPr>
          <p:nvPr>
            <p:ph type="subTitle" idx="1" hasCustomPrompt="1"/>
          </p:nvPr>
        </p:nvSpPr>
        <p:spPr>
          <a:xfrm>
            <a:off x="3432175" y="972417"/>
            <a:ext cx="7885113" cy="4867997"/>
          </a:xfrm>
        </p:spPr>
        <p:txBody>
          <a:bodyPr anchor="ctr" anchorCtr="0">
            <a:normAutofit/>
          </a:bodyPr>
          <a:lstStyle>
            <a:lvl1pPr marL="0" indent="0" algn="ctr">
              <a:buNone/>
              <a:defRPr sz="5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Questions ?</a:t>
            </a:r>
          </a:p>
          <a:p>
            <a:r>
              <a:rPr lang="en-GB" err="1"/>
              <a:t>Vragen</a:t>
            </a:r>
            <a:r>
              <a:rPr lang="en-GB"/>
              <a:t>?</a:t>
            </a:r>
          </a:p>
        </p:txBody>
      </p:sp>
      <p:pic>
        <p:nvPicPr>
          <p:cNvPr id="5" name="Picture 4" descr="A picture containing text&#10;&#10;Description automatically generated">
            <a:extLst>
              <a:ext uri="{FF2B5EF4-FFF2-40B4-BE49-F238E27FC236}">
                <a16:creationId xmlns:a16="http://schemas.microsoft.com/office/drawing/2014/main" id="{02AEE91F-0DE7-452F-B724-2BE0915BB7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801" y="265111"/>
            <a:ext cx="2755591" cy="514377"/>
          </a:xfrm>
          <a:prstGeom prst="rect">
            <a:avLst/>
          </a:prstGeom>
        </p:spPr>
      </p:pic>
      <p:sp>
        <p:nvSpPr>
          <p:cNvPr id="16" name="Freeform 15">
            <a:extLst>
              <a:ext uri="{FF2B5EF4-FFF2-40B4-BE49-F238E27FC236}">
                <a16:creationId xmlns:a16="http://schemas.microsoft.com/office/drawing/2014/main" id="{E79EA746-4C1C-6D4A-AA5B-06022102B49D}"/>
              </a:ext>
            </a:extLst>
          </p:cNvPr>
          <p:cNvSpPr/>
          <p:nvPr userDrawn="1"/>
        </p:nvSpPr>
        <p:spPr>
          <a:xfrm>
            <a:off x="488837" y="972417"/>
            <a:ext cx="2550015" cy="2550892"/>
          </a:xfrm>
          <a:custGeom>
            <a:avLst/>
            <a:gdLst>
              <a:gd name="connsiteX0" fmla="*/ -101 w 1771419"/>
              <a:gd name="connsiteY0" fmla="*/ 1771923 h 1772028"/>
              <a:gd name="connsiteX1" fmla="*/ -101 w 1771419"/>
              <a:gd name="connsiteY1" fmla="*/ 1590812 h 1772028"/>
              <a:gd name="connsiteX2" fmla="*/ 1590218 w 1771419"/>
              <a:gd name="connsiteY2" fmla="*/ -106 h 1772028"/>
              <a:gd name="connsiteX3" fmla="*/ 1771319 w 1771419"/>
              <a:gd name="connsiteY3" fmla="*/ -106 h 1772028"/>
              <a:gd name="connsiteX4" fmla="*/ -101 w 1771419"/>
              <a:gd name="connsiteY4" fmla="*/ 1771923 h 177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28">
                <a:moveTo>
                  <a:pt x="-101" y="1771923"/>
                </a:moveTo>
                <a:lnTo>
                  <a:pt x="-101" y="1590812"/>
                </a:lnTo>
                <a:cubicBezTo>
                  <a:pt x="877859" y="1589832"/>
                  <a:pt x="1589296" y="878127"/>
                  <a:pt x="1590218" y="-106"/>
                </a:cubicBezTo>
                <a:lnTo>
                  <a:pt x="1771319" y="-106"/>
                </a:lnTo>
                <a:cubicBezTo>
                  <a:pt x="1771434" y="978481"/>
                  <a:pt x="978291" y="1771923"/>
                  <a:pt x="-101" y="1771923"/>
                </a:cubicBezTo>
                <a:close/>
              </a:path>
            </a:pathLst>
          </a:custGeom>
          <a:solidFill>
            <a:srgbClr val="FAA61A"/>
          </a:solidFill>
          <a:ln w="5761" cap="flat">
            <a:noFill/>
            <a:prstDash val="solid"/>
            <a:miter/>
          </a:ln>
        </p:spPr>
        <p:txBody>
          <a:bodyPr rtlCol="0" anchor="ctr"/>
          <a:lstStyle/>
          <a:p>
            <a:endParaRPr lang="en-BE"/>
          </a:p>
        </p:txBody>
      </p:sp>
      <p:sp>
        <p:nvSpPr>
          <p:cNvPr id="9" name="Date Placeholder 6">
            <a:extLst>
              <a:ext uri="{FF2B5EF4-FFF2-40B4-BE49-F238E27FC236}">
                <a16:creationId xmlns:a16="http://schemas.microsoft.com/office/drawing/2014/main" id="{F1A9E632-9174-4197-AB67-F4367C64DF91}"/>
              </a:ext>
            </a:extLst>
          </p:cNvPr>
          <p:cNvSpPr>
            <a:spLocks noGrp="1"/>
          </p:cNvSpPr>
          <p:nvPr>
            <p:ph type="dt" sz="half" idx="10"/>
          </p:nvPr>
        </p:nvSpPr>
        <p:spPr>
          <a:xfrm>
            <a:off x="8085918" y="6492875"/>
            <a:ext cx="3128419" cy="365125"/>
          </a:xfrm>
          <a:prstGeom prst="rect">
            <a:avLst/>
          </a:prstGeom>
        </p:spPr>
        <p:txBody>
          <a:bodyPr/>
          <a:lstStyle/>
          <a:p>
            <a:fld id="{7C460A7C-06E7-4B18-919A-3D1FF34B90E7}" type="datetime1">
              <a:rPr lang="nl-NL" sz="1100" smtClean="0"/>
              <a:t>7-6-2023</a:t>
            </a:fld>
            <a:endParaRPr lang="en-GB" sz="1100"/>
          </a:p>
        </p:txBody>
      </p:sp>
      <p:sp>
        <p:nvSpPr>
          <p:cNvPr id="10" name="Footer Placeholder 7">
            <a:extLst>
              <a:ext uri="{FF2B5EF4-FFF2-40B4-BE49-F238E27FC236}">
                <a16:creationId xmlns:a16="http://schemas.microsoft.com/office/drawing/2014/main" id="{7B90AA35-319C-4D8A-A3C5-231086461747}"/>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11" name="Slide Number Placeholder 8">
            <a:extLst>
              <a:ext uri="{FF2B5EF4-FFF2-40B4-BE49-F238E27FC236}">
                <a16:creationId xmlns:a16="http://schemas.microsoft.com/office/drawing/2014/main" id="{EA7EAFAC-E3F2-447E-9F34-758016C14EBF}"/>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Tree>
    <p:extLst>
      <p:ext uri="{BB962C8B-B14F-4D97-AF65-F5344CB8AC3E}">
        <p14:creationId xmlns:p14="http://schemas.microsoft.com/office/powerpoint/2010/main" val="3528776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atste slide / dernier slide">
    <p:bg>
      <p:bgPr>
        <a:solidFill>
          <a:srgbClr val="EAE7E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C048DF9-5501-4DA3-AF6D-23321BDE6B79}"/>
              </a:ext>
            </a:extLst>
          </p:cNvPr>
          <p:cNvSpPr>
            <a:spLocks noGrp="1"/>
          </p:cNvSpPr>
          <p:nvPr>
            <p:ph type="subTitle" idx="1" hasCustomPrompt="1"/>
          </p:nvPr>
        </p:nvSpPr>
        <p:spPr>
          <a:xfrm>
            <a:off x="3432174" y="972418"/>
            <a:ext cx="7885113" cy="3379237"/>
          </a:xfrm>
        </p:spPr>
        <p:txBody>
          <a:bodyPr wrap="square" anchor="ctr" anchorCtr="0">
            <a:normAutofit/>
          </a:bodyPr>
          <a:lstStyle>
            <a:lvl1pPr marL="0" indent="0" algn="ctr">
              <a:buNone/>
              <a:defRPr sz="5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Merci</a:t>
            </a:r>
          </a:p>
        </p:txBody>
      </p:sp>
      <p:pic>
        <p:nvPicPr>
          <p:cNvPr id="5" name="Picture 4" descr="A picture containing text&#10;&#10;Description automatically generated">
            <a:extLst>
              <a:ext uri="{FF2B5EF4-FFF2-40B4-BE49-F238E27FC236}">
                <a16:creationId xmlns:a16="http://schemas.microsoft.com/office/drawing/2014/main" id="{02AEE91F-0DE7-452F-B724-2BE0915BB7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801" y="265111"/>
            <a:ext cx="2755591" cy="514377"/>
          </a:xfrm>
          <a:prstGeom prst="rect">
            <a:avLst/>
          </a:prstGeom>
        </p:spPr>
      </p:pic>
      <p:sp>
        <p:nvSpPr>
          <p:cNvPr id="13" name="Freeform 144">
            <a:extLst>
              <a:ext uri="{FF2B5EF4-FFF2-40B4-BE49-F238E27FC236}">
                <a16:creationId xmlns:a16="http://schemas.microsoft.com/office/drawing/2014/main" id="{D3C663AD-5101-4BC7-B002-7FADA2391FF6}"/>
              </a:ext>
            </a:extLst>
          </p:cNvPr>
          <p:cNvSpPr/>
          <p:nvPr userDrawn="1"/>
        </p:nvSpPr>
        <p:spPr>
          <a:xfrm>
            <a:off x="11456672" y="1822691"/>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rgbClr val="ABB4D6"/>
          </a:solidFill>
          <a:ln w="9514" cap="flat">
            <a:noFill/>
            <a:prstDash val="solid"/>
            <a:miter/>
          </a:ln>
        </p:spPr>
        <p:txBody>
          <a:bodyPr rtlCol="0" anchor="ctr"/>
          <a:lstStyle/>
          <a:p>
            <a:endParaRPr lang="en-BE"/>
          </a:p>
        </p:txBody>
      </p:sp>
      <p:sp>
        <p:nvSpPr>
          <p:cNvPr id="16" name="Freeform 15">
            <a:extLst>
              <a:ext uri="{FF2B5EF4-FFF2-40B4-BE49-F238E27FC236}">
                <a16:creationId xmlns:a16="http://schemas.microsoft.com/office/drawing/2014/main" id="{E79EA746-4C1C-6D4A-AA5B-06022102B49D}"/>
              </a:ext>
            </a:extLst>
          </p:cNvPr>
          <p:cNvSpPr/>
          <p:nvPr userDrawn="1"/>
        </p:nvSpPr>
        <p:spPr>
          <a:xfrm>
            <a:off x="488837" y="972417"/>
            <a:ext cx="2550015" cy="2550892"/>
          </a:xfrm>
          <a:custGeom>
            <a:avLst/>
            <a:gdLst>
              <a:gd name="connsiteX0" fmla="*/ -101 w 1771419"/>
              <a:gd name="connsiteY0" fmla="*/ 1771923 h 1772028"/>
              <a:gd name="connsiteX1" fmla="*/ -101 w 1771419"/>
              <a:gd name="connsiteY1" fmla="*/ 1590812 h 1772028"/>
              <a:gd name="connsiteX2" fmla="*/ 1590218 w 1771419"/>
              <a:gd name="connsiteY2" fmla="*/ -106 h 1772028"/>
              <a:gd name="connsiteX3" fmla="*/ 1771319 w 1771419"/>
              <a:gd name="connsiteY3" fmla="*/ -106 h 1772028"/>
              <a:gd name="connsiteX4" fmla="*/ -101 w 1771419"/>
              <a:gd name="connsiteY4" fmla="*/ 1771923 h 177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28">
                <a:moveTo>
                  <a:pt x="-101" y="1771923"/>
                </a:moveTo>
                <a:lnTo>
                  <a:pt x="-101" y="1590812"/>
                </a:lnTo>
                <a:cubicBezTo>
                  <a:pt x="877859" y="1589832"/>
                  <a:pt x="1589296" y="878127"/>
                  <a:pt x="1590218" y="-106"/>
                </a:cubicBezTo>
                <a:lnTo>
                  <a:pt x="1771319" y="-106"/>
                </a:lnTo>
                <a:cubicBezTo>
                  <a:pt x="1771434" y="978481"/>
                  <a:pt x="978291" y="1771923"/>
                  <a:pt x="-101" y="1771923"/>
                </a:cubicBezTo>
                <a:close/>
              </a:path>
            </a:pathLst>
          </a:custGeom>
          <a:solidFill>
            <a:srgbClr val="FAA61A"/>
          </a:solidFill>
          <a:ln w="5761" cap="flat">
            <a:noFill/>
            <a:prstDash val="solid"/>
            <a:miter/>
          </a:ln>
        </p:spPr>
        <p:txBody>
          <a:bodyPr rtlCol="0" anchor="ctr"/>
          <a:lstStyle/>
          <a:p>
            <a:endParaRPr lang="en-BE"/>
          </a:p>
        </p:txBody>
      </p:sp>
      <p:sp>
        <p:nvSpPr>
          <p:cNvPr id="11" name="Date Placeholder 6">
            <a:extLst>
              <a:ext uri="{FF2B5EF4-FFF2-40B4-BE49-F238E27FC236}">
                <a16:creationId xmlns:a16="http://schemas.microsoft.com/office/drawing/2014/main" id="{84379D6D-DBAA-4B61-9726-8589761164E4}"/>
              </a:ext>
            </a:extLst>
          </p:cNvPr>
          <p:cNvSpPr>
            <a:spLocks noGrp="1"/>
          </p:cNvSpPr>
          <p:nvPr>
            <p:ph type="dt" sz="half" idx="10"/>
          </p:nvPr>
        </p:nvSpPr>
        <p:spPr>
          <a:xfrm>
            <a:off x="8085918" y="6492875"/>
            <a:ext cx="3128419" cy="365125"/>
          </a:xfrm>
          <a:prstGeom prst="rect">
            <a:avLst/>
          </a:prstGeom>
        </p:spPr>
        <p:txBody>
          <a:bodyPr/>
          <a:lstStyle/>
          <a:p>
            <a:fld id="{D70225CB-4D9E-4537-952B-F2669A58A41B}" type="datetime1">
              <a:rPr lang="nl-NL" sz="1100" smtClean="0"/>
              <a:t>7-6-2023</a:t>
            </a:fld>
            <a:endParaRPr lang="en-GB" sz="1100"/>
          </a:p>
        </p:txBody>
      </p:sp>
      <p:sp>
        <p:nvSpPr>
          <p:cNvPr id="12" name="Footer Placeholder 7">
            <a:extLst>
              <a:ext uri="{FF2B5EF4-FFF2-40B4-BE49-F238E27FC236}">
                <a16:creationId xmlns:a16="http://schemas.microsoft.com/office/drawing/2014/main" id="{73D20FDF-4CD5-4258-9C52-5DE1B5773877}"/>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14" name="Slide Number Placeholder 8">
            <a:extLst>
              <a:ext uri="{FF2B5EF4-FFF2-40B4-BE49-F238E27FC236}">
                <a16:creationId xmlns:a16="http://schemas.microsoft.com/office/drawing/2014/main" id="{1688624B-FDF7-4BF0-AD63-34ADEC463AD0}"/>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pic>
        <p:nvPicPr>
          <p:cNvPr id="6" name="Picture 5">
            <a:extLst>
              <a:ext uri="{FF2B5EF4-FFF2-40B4-BE49-F238E27FC236}">
                <a16:creationId xmlns:a16="http://schemas.microsoft.com/office/drawing/2014/main" id="{B56C58CB-F3FF-41A5-85E7-049C5FA3CE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81154" y="4847099"/>
            <a:ext cx="7805826" cy="775799"/>
          </a:xfrm>
          <a:prstGeom prst="rect">
            <a:avLst/>
          </a:prstGeom>
        </p:spPr>
      </p:pic>
    </p:spTree>
    <p:extLst>
      <p:ext uri="{BB962C8B-B14F-4D97-AF65-F5344CB8AC3E}">
        <p14:creationId xmlns:p14="http://schemas.microsoft.com/office/powerpoint/2010/main" val="3881194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033E-881C-4BDD-B451-6E45E715785A}"/>
              </a:ext>
            </a:extLst>
          </p:cNvPr>
          <p:cNvSpPr>
            <a:spLocks noGrp="1"/>
          </p:cNvSpPr>
          <p:nvPr>
            <p:ph type="ctrTitle" hasCustomPrompt="1"/>
          </p:nvPr>
        </p:nvSpPr>
        <p:spPr>
          <a:xfrm>
            <a:off x="3432175" y="779488"/>
            <a:ext cx="7885113" cy="1593321"/>
          </a:xfrm>
          <a:prstGeom prst="rect">
            <a:avLst/>
          </a:prstGeom>
        </p:spPr>
        <p:txBody>
          <a:bodyPr anchor="ctr" anchorCtr="0">
            <a:normAutofit/>
          </a:bodyPr>
          <a:lstStyle>
            <a:lvl1pPr algn="ctr">
              <a:defRPr sz="4400" b="1" i="0">
                <a:solidFill>
                  <a:schemeClr val="tx2"/>
                </a:solidFill>
                <a:latin typeface="Fira Sans" panose="020B0503050000020004" pitchFamily="34" charset="0"/>
                <a:ea typeface="Fira Sans" panose="020B0503050000020004" pitchFamily="34" charset="0"/>
              </a:defRPr>
            </a:lvl1pPr>
          </a:lstStyle>
          <a:p>
            <a:r>
              <a:rPr lang="en-GB"/>
              <a:t>Titel van de </a:t>
            </a:r>
            <a:r>
              <a:rPr lang="en-GB" err="1"/>
              <a:t>presentatie</a:t>
            </a:r>
            <a:br>
              <a:rPr lang="en-GB"/>
            </a:br>
            <a:r>
              <a:rPr lang="en-GB"/>
              <a:t>Titre de la présentation</a:t>
            </a:r>
          </a:p>
        </p:txBody>
      </p:sp>
      <p:sp>
        <p:nvSpPr>
          <p:cNvPr id="3" name="Subtitle 2">
            <a:extLst>
              <a:ext uri="{FF2B5EF4-FFF2-40B4-BE49-F238E27FC236}">
                <a16:creationId xmlns:a16="http://schemas.microsoft.com/office/drawing/2014/main" id="{6C048DF9-5501-4DA3-AF6D-23321BDE6B79}"/>
              </a:ext>
            </a:extLst>
          </p:cNvPr>
          <p:cNvSpPr>
            <a:spLocks noGrp="1"/>
          </p:cNvSpPr>
          <p:nvPr>
            <p:ph type="subTitle" idx="1" hasCustomPrompt="1"/>
          </p:nvPr>
        </p:nvSpPr>
        <p:spPr>
          <a:xfrm>
            <a:off x="3432174" y="2492942"/>
            <a:ext cx="7885113" cy="1943601"/>
          </a:xfrm>
        </p:spPr>
        <p:txBody>
          <a:bodyPr>
            <a:normAutofit/>
          </a:bodyPr>
          <a:lstStyle>
            <a:lvl1pPr marL="0" indent="0" algn="ctr">
              <a:buNone/>
              <a:defRPr sz="3200" b="1" i="0">
                <a:solidFill>
                  <a:schemeClr val="accent1"/>
                </a:solidFill>
                <a:latin typeface="Fira Sans" panose="020B0503050000020004" pitchFamily="34" charset="0"/>
                <a:ea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Ondertitel / sous-titre</a:t>
            </a:r>
          </a:p>
        </p:txBody>
      </p:sp>
      <p:sp>
        <p:nvSpPr>
          <p:cNvPr id="10" name="Content Placeholder 3">
            <a:extLst>
              <a:ext uri="{FF2B5EF4-FFF2-40B4-BE49-F238E27FC236}">
                <a16:creationId xmlns:a16="http://schemas.microsoft.com/office/drawing/2014/main" id="{4EF3CB7B-A211-4E1A-BB6E-C104F43ED9F9}"/>
              </a:ext>
            </a:extLst>
          </p:cNvPr>
          <p:cNvSpPr>
            <a:spLocks noGrp="1"/>
          </p:cNvSpPr>
          <p:nvPr>
            <p:ph sz="half" idx="11" hasCustomPrompt="1"/>
          </p:nvPr>
        </p:nvSpPr>
        <p:spPr>
          <a:xfrm>
            <a:off x="3432173" y="5201928"/>
            <a:ext cx="7827239" cy="374883"/>
          </a:xfrm>
        </p:spPr>
        <p:txBody>
          <a:bodyPr/>
          <a:lstStyle>
            <a:lvl1pPr marL="0" indent="0" algn="r">
              <a:buNone/>
              <a:defRPr sz="1400" b="1" i="0">
                <a:solidFill>
                  <a:schemeClr val="tx2"/>
                </a:solidFill>
                <a:latin typeface="Fira Sans" panose="020B0503050000020004" pitchFamily="34" charset="0"/>
                <a:ea typeface="Fira Sans" panose="020B0503050000020004" pitchFamily="34" charset="0"/>
              </a:defRPr>
            </a:lvl1pPr>
            <a:lvl2pPr marL="457200" indent="0" algn="r">
              <a:buNone/>
              <a:defRPr sz="1400">
                <a:latin typeface="Fira Sans" panose="020B0503050000020004" pitchFamily="34" charset="0"/>
              </a:defRPr>
            </a:lvl2pPr>
          </a:lstStyle>
          <a:p>
            <a:pPr lvl="0"/>
            <a:r>
              <a:rPr lang="en-GB"/>
              <a:t>Prénom Nom / Voornaam Naam</a:t>
            </a:r>
          </a:p>
        </p:txBody>
      </p:sp>
      <p:pic>
        <p:nvPicPr>
          <p:cNvPr id="5" name="Picture 4" descr="A picture containing text&#10;&#10;Description automatically generated">
            <a:extLst>
              <a:ext uri="{FF2B5EF4-FFF2-40B4-BE49-F238E27FC236}">
                <a16:creationId xmlns:a16="http://schemas.microsoft.com/office/drawing/2014/main" id="{02AEE91F-0DE7-452F-B724-2BE0915BB7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801" y="265111"/>
            <a:ext cx="2755591" cy="514377"/>
          </a:xfrm>
          <a:prstGeom prst="rect">
            <a:avLst/>
          </a:prstGeom>
        </p:spPr>
      </p:pic>
      <p:sp>
        <p:nvSpPr>
          <p:cNvPr id="13" name="Freeform 144">
            <a:extLst>
              <a:ext uri="{FF2B5EF4-FFF2-40B4-BE49-F238E27FC236}">
                <a16:creationId xmlns:a16="http://schemas.microsoft.com/office/drawing/2014/main" id="{D3C663AD-5101-4BC7-B002-7FADA2391FF6}"/>
              </a:ext>
            </a:extLst>
          </p:cNvPr>
          <p:cNvSpPr/>
          <p:nvPr userDrawn="1"/>
        </p:nvSpPr>
        <p:spPr>
          <a:xfrm>
            <a:off x="11456672" y="1822691"/>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rgbClr val="ABB4D6"/>
          </a:solidFill>
          <a:ln w="9514" cap="flat">
            <a:noFill/>
            <a:prstDash val="solid"/>
            <a:miter/>
          </a:ln>
        </p:spPr>
        <p:txBody>
          <a:bodyPr rtlCol="0" anchor="ctr"/>
          <a:lstStyle/>
          <a:p>
            <a:endParaRPr lang="en-BE"/>
          </a:p>
        </p:txBody>
      </p:sp>
    </p:spTree>
    <p:extLst>
      <p:ext uri="{BB962C8B-B14F-4D97-AF65-F5344CB8AC3E}">
        <p14:creationId xmlns:p14="http://schemas.microsoft.com/office/powerpoint/2010/main" val="233461815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BF9F23-DE5C-4EA7-A549-3AD87303AFC4}"/>
              </a:ext>
            </a:extLst>
          </p:cNvPr>
          <p:cNvSpPr/>
          <p:nvPr userDrawn="1"/>
        </p:nvSpPr>
        <p:spPr>
          <a:xfrm>
            <a:off x="0" y="0"/>
            <a:ext cx="31940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3">
            <a:extLst>
              <a:ext uri="{FF2B5EF4-FFF2-40B4-BE49-F238E27FC236}">
                <a16:creationId xmlns:a16="http://schemas.microsoft.com/office/drawing/2014/main" id="{17D6F562-CF6A-43DD-83AD-20749E8CA7EB}"/>
              </a:ext>
            </a:extLst>
          </p:cNvPr>
          <p:cNvSpPr>
            <a:spLocks noGrp="1"/>
          </p:cNvSpPr>
          <p:nvPr>
            <p:ph type="body" sz="half" idx="2" hasCustomPrompt="1"/>
          </p:nvPr>
        </p:nvSpPr>
        <p:spPr>
          <a:xfrm>
            <a:off x="407989" y="3644431"/>
            <a:ext cx="2771774" cy="2479675"/>
          </a:xfrm>
        </p:spPr>
        <p:txBody>
          <a:bodyPr>
            <a:noAutofit/>
          </a:bodyPr>
          <a:lstStyle>
            <a:lvl1pPr marL="0" indent="0" algn="ctr">
              <a:buNone/>
              <a:defRPr sz="5920" b="1">
                <a:solidFill>
                  <a:schemeClr val="bg1"/>
                </a:solidFill>
                <a:latin typeface="Fira Sans" panose="020B05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Agenda</a:t>
            </a:r>
          </a:p>
        </p:txBody>
      </p:sp>
      <p:sp>
        <p:nvSpPr>
          <p:cNvPr id="9" name="object 5">
            <a:extLst>
              <a:ext uri="{FF2B5EF4-FFF2-40B4-BE49-F238E27FC236}">
                <a16:creationId xmlns:a16="http://schemas.microsoft.com/office/drawing/2014/main" id="{D0980D40-E277-4B6C-A531-E1EEE093EFFF}"/>
              </a:ext>
            </a:extLst>
          </p:cNvPr>
          <p:cNvSpPr/>
          <p:nvPr userDrawn="1"/>
        </p:nvSpPr>
        <p:spPr>
          <a:xfrm>
            <a:off x="515300" y="997863"/>
            <a:ext cx="2520000" cy="2520000"/>
          </a:xfrm>
          <a:custGeom>
            <a:avLst/>
            <a:gdLst/>
            <a:ahLst/>
            <a:cxnLst/>
            <a:rect l="l" t="t" r="r" b="b"/>
            <a:pathLst>
              <a:path w="4152265" h="4152265">
                <a:moveTo>
                  <a:pt x="4151706" y="0"/>
                </a:moveTo>
                <a:lnTo>
                  <a:pt x="3726724" y="0"/>
                </a:lnTo>
                <a:lnTo>
                  <a:pt x="3726345" y="48506"/>
                </a:lnTo>
                <a:lnTo>
                  <a:pt x="3725352" y="96864"/>
                </a:lnTo>
                <a:lnTo>
                  <a:pt x="3723747" y="145070"/>
                </a:lnTo>
                <a:lnTo>
                  <a:pt x="3721535" y="193119"/>
                </a:lnTo>
                <a:lnTo>
                  <a:pt x="3718719" y="241009"/>
                </a:lnTo>
                <a:lnTo>
                  <a:pt x="3715304" y="288736"/>
                </a:lnTo>
                <a:lnTo>
                  <a:pt x="3711292" y="336295"/>
                </a:lnTo>
                <a:lnTo>
                  <a:pt x="3706688" y="383683"/>
                </a:lnTo>
                <a:lnTo>
                  <a:pt x="3701494" y="430896"/>
                </a:lnTo>
                <a:lnTo>
                  <a:pt x="3695716" y="477931"/>
                </a:lnTo>
                <a:lnTo>
                  <a:pt x="3689357" y="524784"/>
                </a:lnTo>
                <a:lnTo>
                  <a:pt x="3682420" y="571451"/>
                </a:lnTo>
                <a:lnTo>
                  <a:pt x="3674909" y="617929"/>
                </a:lnTo>
                <a:lnTo>
                  <a:pt x="3666827" y="664213"/>
                </a:lnTo>
                <a:lnTo>
                  <a:pt x="3658180" y="710300"/>
                </a:lnTo>
                <a:lnTo>
                  <a:pt x="3648969" y="756186"/>
                </a:lnTo>
                <a:lnTo>
                  <a:pt x="3639200" y="801867"/>
                </a:lnTo>
                <a:lnTo>
                  <a:pt x="3628875" y="847340"/>
                </a:lnTo>
                <a:lnTo>
                  <a:pt x="3617999" y="892601"/>
                </a:lnTo>
                <a:lnTo>
                  <a:pt x="3606575" y="937647"/>
                </a:lnTo>
                <a:lnTo>
                  <a:pt x="3594607" y="982472"/>
                </a:lnTo>
                <a:lnTo>
                  <a:pt x="3582098" y="1027075"/>
                </a:lnTo>
                <a:lnTo>
                  <a:pt x="3569053" y="1071451"/>
                </a:lnTo>
                <a:lnTo>
                  <a:pt x="3555474" y="1115595"/>
                </a:lnTo>
                <a:lnTo>
                  <a:pt x="3541367" y="1159506"/>
                </a:lnTo>
                <a:lnTo>
                  <a:pt x="3526734" y="1203178"/>
                </a:lnTo>
                <a:lnTo>
                  <a:pt x="3511579" y="1246608"/>
                </a:lnTo>
                <a:lnTo>
                  <a:pt x="3495906" y="1289793"/>
                </a:lnTo>
                <a:lnTo>
                  <a:pt x="3479719" y="1332728"/>
                </a:lnTo>
                <a:lnTo>
                  <a:pt x="3463021" y="1375410"/>
                </a:lnTo>
                <a:lnTo>
                  <a:pt x="3445816" y="1417836"/>
                </a:lnTo>
                <a:lnTo>
                  <a:pt x="3428108" y="1460000"/>
                </a:lnTo>
                <a:lnTo>
                  <a:pt x="3409901" y="1501901"/>
                </a:lnTo>
                <a:lnTo>
                  <a:pt x="3391198" y="1543533"/>
                </a:lnTo>
                <a:lnTo>
                  <a:pt x="3372002" y="1584894"/>
                </a:lnTo>
                <a:lnTo>
                  <a:pt x="3352319" y="1625979"/>
                </a:lnTo>
                <a:lnTo>
                  <a:pt x="3332151" y="1666784"/>
                </a:lnTo>
                <a:lnTo>
                  <a:pt x="3311502" y="1707307"/>
                </a:lnTo>
                <a:lnTo>
                  <a:pt x="3290376" y="1747543"/>
                </a:lnTo>
                <a:lnTo>
                  <a:pt x="3268776" y="1787488"/>
                </a:lnTo>
                <a:lnTo>
                  <a:pt x="3246707" y="1827140"/>
                </a:lnTo>
                <a:lnTo>
                  <a:pt x="3224172" y="1866493"/>
                </a:lnTo>
                <a:lnTo>
                  <a:pt x="3201174" y="1905545"/>
                </a:lnTo>
                <a:lnTo>
                  <a:pt x="3177718" y="1944291"/>
                </a:lnTo>
                <a:lnTo>
                  <a:pt x="3153807" y="1982728"/>
                </a:lnTo>
                <a:lnTo>
                  <a:pt x="3129446" y="2020852"/>
                </a:lnTo>
                <a:lnTo>
                  <a:pt x="3104636" y="2058660"/>
                </a:lnTo>
                <a:lnTo>
                  <a:pt x="3079383" y="2096147"/>
                </a:lnTo>
                <a:lnTo>
                  <a:pt x="3053691" y="2133311"/>
                </a:lnTo>
                <a:lnTo>
                  <a:pt x="3027562" y="2170146"/>
                </a:lnTo>
                <a:lnTo>
                  <a:pt x="3001000" y="2206650"/>
                </a:lnTo>
                <a:lnTo>
                  <a:pt x="2974010" y="2242818"/>
                </a:lnTo>
                <a:lnTo>
                  <a:pt x="2946594" y="2278648"/>
                </a:lnTo>
                <a:lnTo>
                  <a:pt x="2918758" y="2314135"/>
                </a:lnTo>
                <a:lnTo>
                  <a:pt x="2890504" y="2349275"/>
                </a:lnTo>
                <a:lnTo>
                  <a:pt x="2861836" y="2384065"/>
                </a:lnTo>
                <a:lnTo>
                  <a:pt x="2832757" y="2418501"/>
                </a:lnTo>
                <a:lnTo>
                  <a:pt x="2803273" y="2452580"/>
                </a:lnTo>
                <a:lnTo>
                  <a:pt x="2773385" y="2486297"/>
                </a:lnTo>
                <a:lnTo>
                  <a:pt x="2743099" y="2519649"/>
                </a:lnTo>
                <a:lnTo>
                  <a:pt x="2712417" y="2552632"/>
                </a:lnTo>
                <a:lnTo>
                  <a:pt x="2681344" y="2585242"/>
                </a:lnTo>
                <a:lnTo>
                  <a:pt x="2649883" y="2617476"/>
                </a:lnTo>
                <a:lnTo>
                  <a:pt x="2618038" y="2649330"/>
                </a:lnTo>
                <a:lnTo>
                  <a:pt x="2585812" y="2680800"/>
                </a:lnTo>
                <a:lnTo>
                  <a:pt x="2553210" y="2711882"/>
                </a:lnTo>
                <a:lnTo>
                  <a:pt x="2520235" y="2742574"/>
                </a:lnTo>
                <a:lnTo>
                  <a:pt x="2486891" y="2772870"/>
                </a:lnTo>
                <a:lnTo>
                  <a:pt x="2453181" y="2802767"/>
                </a:lnTo>
                <a:lnTo>
                  <a:pt x="2419110" y="2832262"/>
                </a:lnTo>
                <a:lnTo>
                  <a:pt x="2384680" y="2861351"/>
                </a:lnTo>
                <a:lnTo>
                  <a:pt x="2349896" y="2890029"/>
                </a:lnTo>
                <a:lnTo>
                  <a:pt x="2314761" y="2918294"/>
                </a:lnTo>
                <a:lnTo>
                  <a:pt x="2279280" y="2946142"/>
                </a:lnTo>
                <a:lnTo>
                  <a:pt x="2243455" y="2973568"/>
                </a:lnTo>
                <a:lnTo>
                  <a:pt x="2207291" y="3000570"/>
                </a:lnTo>
                <a:lnTo>
                  <a:pt x="2170792" y="3027142"/>
                </a:lnTo>
                <a:lnTo>
                  <a:pt x="2133960" y="3053283"/>
                </a:lnTo>
                <a:lnTo>
                  <a:pt x="2096800" y="3078987"/>
                </a:lnTo>
                <a:lnTo>
                  <a:pt x="2059315" y="3104251"/>
                </a:lnTo>
                <a:lnTo>
                  <a:pt x="2021510" y="3129072"/>
                </a:lnTo>
                <a:lnTo>
                  <a:pt x="1983387" y="3153446"/>
                </a:lnTo>
                <a:lnTo>
                  <a:pt x="1944951" y="3177368"/>
                </a:lnTo>
                <a:lnTo>
                  <a:pt x="1906205" y="3200836"/>
                </a:lnTo>
                <a:lnTo>
                  <a:pt x="1867154" y="3223845"/>
                </a:lnTo>
                <a:lnTo>
                  <a:pt x="1827800" y="3246392"/>
                </a:lnTo>
                <a:lnTo>
                  <a:pt x="1788148" y="3268473"/>
                </a:lnTo>
                <a:lnTo>
                  <a:pt x="1748201" y="3290084"/>
                </a:lnTo>
                <a:lnTo>
                  <a:pt x="1707962" y="3311222"/>
                </a:lnTo>
                <a:lnTo>
                  <a:pt x="1667437" y="3331882"/>
                </a:lnTo>
                <a:lnTo>
                  <a:pt x="1626628" y="3352062"/>
                </a:lnTo>
                <a:lnTo>
                  <a:pt x="1585539" y="3371757"/>
                </a:lnTo>
                <a:lnTo>
                  <a:pt x="1544173" y="3390963"/>
                </a:lnTo>
                <a:lnTo>
                  <a:pt x="1502536" y="3409678"/>
                </a:lnTo>
                <a:lnTo>
                  <a:pt x="1460629" y="3427896"/>
                </a:lnTo>
                <a:lnTo>
                  <a:pt x="1418458" y="3445615"/>
                </a:lnTo>
                <a:lnTo>
                  <a:pt x="1376025" y="3462831"/>
                </a:lnTo>
                <a:lnTo>
                  <a:pt x="1333335" y="3479539"/>
                </a:lnTo>
                <a:lnTo>
                  <a:pt x="1290391" y="3495737"/>
                </a:lnTo>
                <a:lnTo>
                  <a:pt x="1247196" y="3511420"/>
                </a:lnTo>
                <a:lnTo>
                  <a:pt x="1203756" y="3526585"/>
                </a:lnTo>
                <a:lnTo>
                  <a:pt x="1160072" y="3541228"/>
                </a:lnTo>
                <a:lnTo>
                  <a:pt x="1116150" y="3555345"/>
                </a:lnTo>
                <a:lnTo>
                  <a:pt x="1071992" y="3568933"/>
                </a:lnTo>
                <a:lnTo>
                  <a:pt x="1027603" y="3581987"/>
                </a:lnTo>
                <a:lnTo>
                  <a:pt x="982986" y="3594505"/>
                </a:lnTo>
                <a:lnTo>
                  <a:pt x="938145" y="3606482"/>
                </a:lnTo>
                <a:lnTo>
                  <a:pt x="893084" y="3617914"/>
                </a:lnTo>
                <a:lnTo>
                  <a:pt x="847806" y="3628798"/>
                </a:lnTo>
                <a:lnTo>
                  <a:pt x="802315" y="3639131"/>
                </a:lnTo>
                <a:lnTo>
                  <a:pt x="756615" y="3648907"/>
                </a:lnTo>
                <a:lnTo>
                  <a:pt x="710709" y="3658125"/>
                </a:lnTo>
                <a:lnTo>
                  <a:pt x="664602" y="3666779"/>
                </a:lnTo>
                <a:lnTo>
                  <a:pt x="618297" y="3674867"/>
                </a:lnTo>
                <a:lnTo>
                  <a:pt x="571797" y="3682384"/>
                </a:lnTo>
                <a:lnTo>
                  <a:pt x="525107" y="3689326"/>
                </a:lnTo>
                <a:lnTo>
                  <a:pt x="478230" y="3695691"/>
                </a:lnTo>
                <a:lnTo>
                  <a:pt x="431169" y="3701474"/>
                </a:lnTo>
                <a:lnTo>
                  <a:pt x="383930" y="3706671"/>
                </a:lnTo>
                <a:lnTo>
                  <a:pt x="336514" y="3711279"/>
                </a:lnTo>
                <a:lnTo>
                  <a:pt x="288927" y="3715294"/>
                </a:lnTo>
                <a:lnTo>
                  <a:pt x="241171" y="3718713"/>
                </a:lnTo>
                <a:lnTo>
                  <a:pt x="193251" y="3721531"/>
                </a:lnTo>
                <a:lnTo>
                  <a:pt x="145170" y="3723745"/>
                </a:lnTo>
                <a:lnTo>
                  <a:pt x="96932" y="3725350"/>
                </a:lnTo>
                <a:lnTo>
                  <a:pt x="48541" y="3726345"/>
                </a:lnTo>
                <a:lnTo>
                  <a:pt x="0" y="3726724"/>
                </a:lnTo>
                <a:lnTo>
                  <a:pt x="0" y="4151706"/>
                </a:lnTo>
                <a:lnTo>
                  <a:pt x="48374" y="4151429"/>
                </a:lnTo>
                <a:lnTo>
                  <a:pt x="96616" y="4150603"/>
                </a:lnTo>
                <a:lnTo>
                  <a:pt x="144723" y="4149230"/>
                </a:lnTo>
                <a:lnTo>
                  <a:pt x="192692" y="4147312"/>
                </a:lnTo>
                <a:lnTo>
                  <a:pt x="240521" y="4144854"/>
                </a:lnTo>
                <a:lnTo>
                  <a:pt x="288205" y="4141857"/>
                </a:lnTo>
                <a:lnTo>
                  <a:pt x="335742" y="4138324"/>
                </a:lnTo>
                <a:lnTo>
                  <a:pt x="383129" y="4134260"/>
                </a:lnTo>
                <a:lnTo>
                  <a:pt x="430363" y="4129666"/>
                </a:lnTo>
                <a:lnTo>
                  <a:pt x="477441" y="4124546"/>
                </a:lnTo>
                <a:lnTo>
                  <a:pt x="524360" y="4118903"/>
                </a:lnTo>
                <a:lnTo>
                  <a:pt x="571117" y="4112740"/>
                </a:lnTo>
                <a:lnTo>
                  <a:pt x="617709" y="4106059"/>
                </a:lnTo>
                <a:lnTo>
                  <a:pt x="664133" y="4098864"/>
                </a:lnTo>
                <a:lnTo>
                  <a:pt x="710386" y="4091157"/>
                </a:lnTo>
                <a:lnTo>
                  <a:pt x="756466" y="4082943"/>
                </a:lnTo>
                <a:lnTo>
                  <a:pt x="802368" y="4074222"/>
                </a:lnTo>
                <a:lnTo>
                  <a:pt x="848091" y="4065000"/>
                </a:lnTo>
                <a:lnTo>
                  <a:pt x="893631" y="4055278"/>
                </a:lnTo>
                <a:lnTo>
                  <a:pt x="938985" y="4045060"/>
                </a:lnTo>
                <a:lnTo>
                  <a:pt x="984150" y="4034348"/>
                </a:lnTo>
                <a:lnTo>
                  <a:pt x="1029123" y="4023146"/>
                </a:lnTo>
                <a:lnTo>
                  <a:pt x="1073902" y="4011456"/>
                </a:lnTo>
                <a:lnTo>
                  <a:pt x="1118482" y="3999282"/>
                </a:lnTo>
                <a:lnTo>
                  <a:pt x="1162862" y="3986627"/>
                </a:lnTo>
                <a:lnTo>
                  <a:pt x="1207038" y="3973493"/>
                </a:lnTo>
                <a:lnTo>
                  <a:pt x="1251008" y="3959883"/>
                </a:lnTo>
                <a:lnTo>
                  <a:pt x="1294767" y="3945801"/>
                </a:lnTo>
                <a:lnTo>
                  <a:pt x="1338314" y="3931250"/>
                </a:lnTo>
                <a:lnTo>
                  <a:pt x="1381646" y="3916232"/>
                </a:lnTo>
                <a:lnTo>
                  <a:pt x="1424758" y="3900750"/>
                </a:lnTo>
                <a:lnTo>
                  <a:pt x="1467649" y="3884808"/>
                </a:lnTo>
                <a:lnTo>
                  <a:pt x="1510315" y="3868408"/>
                </a:lnTo>
                <a:lnTo>
                  <a:pt x="1552754" y="3851554"/>
                </a:lnTo>
                <a:lnTo>
                  <a:pt x="1594962" y="3834248"/>
                </a:lnTo>
                <a:lnTo>
                  <a:pt x="1636936" y="3816493"/>
                </a:lnTo>
                <a:lnTo>
                  <a:pt x="1678674" y="3798293"/>
                </a:lnTo>
                <a:lnTo>
                  <a:pt x="1720172" y="3779650"/>
                </a:lnTo>
                <a:lnTo>
                  <a:pt x="1761427" y="3760568"/>
                </a:lnTo>
                <a:lnTo>
                  <a:pt x="1802437" y="3741048"/>
                </a:lnTo>
                <a:lnTo>
                  <a:pt x="1843199" y="3721095"/>
                </a:lnTo>
                <a:lnTo>
                  <a:pt x="1883709" y="3700712"/>
                </a:lnTo>
                <a:lnTo>
                  <a:pt x="1923964" y="3679900"/>
                </a:lnTo>
                <a:lnTo>
                  <a:pt x="1963962" y="3658664"/>
                </a:lnTo>
                <a:lnTo>
                  <a:pt x="2003699" y="3637007"/>
                </a:lnTo>
                <a:lnTo>
                  <a:pt x="2043173" y="3614930"/>
                </a:lnTo>
                <a:lnTo>
                  <a:pt x="2082380" y="3592438"/>
                </a:lnTo>
                <a:lnTo>
                  <a:pt x="2121318" y="3569532"/>
                </a:lnTo>
                <a:lnTo>
                  <a:pt x="2159984" y="3546218"/>
                </a:lnTo>
                <a:lnTo>
                  <a:pt x="2198374" y="3522496"/>
                </a:lnTo>
                <a:lnTo>
                  <a:pt x="2236485" y="3498370"/>
                </a:lnTo>
                <a:lnTo>
                  <a:pt x="2274316" y="3473844"/>
                </a:lnTo>
                <a:lnTo>
                  <a:pt x="2311861" y="3448919"/>
                </a:lnTo>
                <a:lnTo>
                  <a:pt x="2349120" y="3423600"/>
                </a:lnTo>
                <a:lnTo>
                  <a:pt x="2386088" y="3397889"/>
                </a:lnTo>
                <a:lnTo>
                  <a:pt x="2422763" y="3371789"/>
                </a:lnTo>
                <a:lnTo>
                  <a:pt x="2459141" y="3345303"/>
                </a:lnTo>
                <a:lnTo>
                  <a:pt x="2495220" y="3318435"/>
                </a:lnTo>
                <a:lnTo>
                  <a:pt x="2530997" y="3291186"/>
                </a:lnTo>
                <a:lnTo>
                  <a:pt x="2566469" y="3263560"/>
                </a:lnTo>
                <a:lnTo>
                  <a:pt x="2601632" y="3235560"/>
                </a:lnTo>
                <a:lnTo>
                  <a:pt x="2636484" y="3207190"/>
                </a:lnTo>
                <a:lnTo>
                  <a:pt x="2671022" y="3178451"/>
                </a:lnTo>
                <a:lnTo>
                  <a:pt x="2705242" y="3149347"/>
                </a:lnTo>
                <a:lnTo>
                  <a:pt x="2739142" y="3119882"/>
                </a:lnTo>
                <a:lnTo>
                  <a:pt x="2772719" y="3090057"/>
                </a:lnTo>
                <a:lnTo>
                  <a:pt x="2805970" y="3059876"/>
                </a:lnTo>
                <a:lnTo>
                  <a:pt x="2838892" y="3029342"/>
                </a:lnTo>
                <a:lnTo>
                  <a:pt x="2871482" y="2998458"/>
                </a:lnTo>
                <a:lnTo>
                  <a:pt x="2903736" y="2967227"/>
                </a:lnTo>
                <a:lnTo>
                  <a:pt x="2935652" y="2935652"/>
                </a:lnTo>
                <a:lnTo>
                  <a:pt x="2967227" y="2903736"/>
                </a:lnTo>
                <a:lnTo>
                  <a:pt x="2998458" y="2871482"/>
                </a:lnTo>
                <a:lnTo>
                  <a:pt x="3029342" y="2838892"/>
                </a:lnTo>
                <a:lnTo>
                  <a:pt x="3059876" y="2805970"/>
                </a:lnTo>
                <a:lnTo>
                  <a:pt x="3090057" y="2772719"/>
                </a:lnTo>
                <a:lnTo>
                  <a:pt x="3119882" y="2739142"/>
                </a:lnTo>
                <a:lnTo>
                  <a:pt x="3149347" y="2705242"/>
                </a:lnTo>
                <a:lnTo>
                  <a:pt x="3178451" y="2671022"/>
                </a:lnTo>
                <a:lnTo>
                  <a:pt x="3207190" y="2636484"/>
                </a:lnTo>
                <a:lnTo>
                  <a:pt x="3235560" y="2601632"/>
                </a:lnTo>
                <a:lnTo>
                  <a:pt x="3263560" y="2566469"/>
                </a:lnTo>
                <a:lnTo>
                  <a:pt x="3291186" y="2530997"/>
                </a:lnTo>
                <a:lnTo>
                  <a:pt x="3318435" y="2495220"/>
                </a:lnTo>
                <a:lnTo>
                  <a:pt x="3345303" y="2459141"/>
                </a:lnTo>
                <a:lnTo>
                  <a:pt x="3371789" y="2422763"/>
                </a:lnTo>
                <a:lnTo>
                  <a:pt x="3397889" y="2386088"/>
                </a:lnTo>
                <a:lnTo>
                  <a:pt x="3423600" y="2349120"/>
                </a:lnTo>
                <a:lnTo>
                  <a:pt x="3448919" y="2311861"/>
                </a:lnTo>
                <a:lnTo>
                  <a:pt x="3473844" y="2274316"/>
                </a:lnTo>
                <a:lnTo>
                  <a:pt x="3498370" y="2236485"/>
                </a:lnTo>
                <a:lnTo>
                  <a:pt x="3522496" y="2198374"/>
                </a:lnTo>
                <a:lnTo>
                  <a:pt x="3546218" y="2159984"/>
                </a:lnTo>
                <a:lnTo>
                  <a:pt x="3569532" y="2121318"/>
                </a:lnTo>
                <a:lnTo>
                  <a:pt x="3592438" y="2082380"/>
                </a:lnTo>
                <a:lnTo>
                  <a:pt x="3614930" y="2043173"/>
                </a:lnTo>
                <a:lnTo>
                  <a:pt x="3637007" y="2003699"/>
                </a:lnTo>
                <a:lnTo>
                  <a:pt x="3658664" y="1963962"/>
                </a:lnTo>
                <a:lnTo>
                  <a:pt x="3679900" y="1923964"/>
                </a:lnTo>
                <a:lnTo>
                  <a:pt x="3700712" y="1883709"/>
                </a:lnTo>
                <a:lnTo>
                  <a:pt x="3721095" y="1843199"/>
                </a:lnTo>
                <a:lnTo>
                  <a:pt x="3741048" y="1802437"/>
                </a:lnTo>
                <a:lnTo>
                  <a:pt x="3760568" y="1761427"/>
                </a:lnTo>
                <a:lnTo>
                  <a:pt x="3779650" y="1720172"/>
                </a:lnTo>
                <a:lnTo>
                  <a:pt x="3798293" y="1678674"/>
                </a:lnTo>
                <a:lnTo>
                  <a:pt x="3816493" y="1636936"/>
                </a:lnTo>
                <a:lnTo>
                  <a:pt x="3834248" y="1594962"/>
                </a:lnTo>
                <a:lnTo>
                  <a:pt x="3851554" y="1552754"/>
                </a:lnTo>
                <a:lnTo>
                  <a:pt x="3868408" y="1510315"/>
                </a:lnTo>
                <a:lnTo>
                  <a:pt x="3884808" y="1467649"/>
                </a:lnTo>
                <a:lnTo>
                  <a:pt x="3900750" y="1424758"/>
                </a:lnTo>
                <a:lnTo>
                  <a:pt x="3916232" y="1381646"/>
                </a:lnTo>
                <a:lnTo>
                  <a:pt x="3931250" y="1338314"/>
                </a:lnTo>
                <a:lnTo>
                  <a:pt x="3945801" y="1294767"/>
                </a:lnTo>
                <a:lnTo>
                  <a:pt x="3959883" y="1251008"/>
                </a:lnTo>
                <a:lnTo>
                  <a:pt x="3973493" y="1207038"/>
                </a:lnTo>
                <a:lnTo>
                  <a:pt x="3986627" y="1162862"/>
                </a:lnTo>
                <a:lnTo>
                  <a:pt x="3999282" y="1118482"/>
                </a:lnTo>
                <a:lnTo>
                  <a:pt x="4011456" y="1073902"/>
                </a:lnTo>
                <a:lnTo>
                  <a:pt x="4023146" y="1029123"/>
                </a:lnTo>
                <a:lnTo>
                  <a:pt x="4034348" y="984150"/>
                </a:lnTo>
                <a:lnTo>
                  <a:pt x="4045060" y="938985"/>
                </a:lnTo>
                <a:lnTo>
                  <a:pt x="4055278" y="893631"/>
                </a:lnTo>
                <a:lnTo>
                  <a:pt x="4065000" y="848091"/>
                </a:lnTo>
                <a:lnTo>
                  <a:pt x="4074222" y="802368"/>
                </a:lnTo>
                <a:lnTo>
                  <a:pt x="4082943" y="756466"/>
                </a:lnTo>
                <a:lnTo>
                  <a:pt x="4091157" y="710386"/>
                </a:lnTo>
                <a:lnTo>
                  <a:pt x="4098864" y="664133"/>
                </a:lnTo>
                <a:lnTo>
                  <a:pt x="4106059" y="617709"/>
                </a:lnTo>
                <a:lnTo>
                  <a:pt x="4112740" y="571117"/>
                </a:lnTo>
                <a:lnTo>
                  <a:pt x="4118903" y="524360"/>
                </a:lnTo>
                <a:lnTo>
                  <a:pt x="4124546" y="477441"/>
                </a:lnTo>
                <a:lnTo>
                  <a:pt x="4129666" y="430363"/>
                </a:lnTo>
                <a:lnTo>
                  <a:pt x="4134260" y="383129"/>
                </a:lnTo>
                <a:lnTo>
                  <a:pt x="4138324" y="335742"/>
                </a:lnTo>
                <a:lnTo>
                  <a:pt x="4141857" y="288205"/>
                </a:lnTo>
                <a:lnTo>
                  <a:pt x="4144854" y="240521"/>
                </a:lnTo>
                <a:lnTo>
                  <a:pt x="4147312" y="192692"/>
                </a:lnTo>
                <a:lnTo>
                  <a:pt x="4149230" y="144723"/>
                </a:lnTo>
                <a:lnTo>
                  <a:pt x="4150603" y="96616"/>
                </a:lnTo>
                <a:lnTo>
                  <a:pt x="4151429" y="48374"/>
                </a:lnTo>
                <a:lnTo>
                  <a:pt x="4151706" y="0"/>
                </a:lnTo>
                <a:close/>
              </a:path>
            </a:pathLst>
          </a:custGeom>
          <a:solidFill>
            <a:srgbClr val="FFFFFF"/>
          </a:solidFill>
        </p:spPr>
        <p:txBody>
          <a:bodyPr wrap="square" lIns="0" tIns="0" rIns="0" bIns="0" rtlCol="0"/>
          <a:lstStyle/>
          <a:p>
            <a:endParaRPr/>
          </a:p>
        </p:txBody>
      </p:sp>
      <p:sp>
        <p:nvSpPr>
          <p:cNvPr id="12" name="Freeform 120">
            <a:extLst>
              <a:ext uri="{FF2B5EF4-FFF2-40B4-BE49-F238E27FC236}">
                <a16:creationId xmlns:a16="http://schemas.microsoft.com/office/drawing/2014/main" id="{B7977D30-E103-4E83-A312-A9B7AD15A9B8}"/>
              </a:ext>
            </a:extLst>
          </p:cNvPr>
          <p:cNvSpPr/>
          <p:nvPr userDrawn="1"/>
        </p:nvSpPr>
        <p:spPr>
          <a:xfrm>
            <a:off x="-5231004" y="6493021"/>
            <a:ext cx="252000" cy="252000"/>
          </a:xfrm>
          <a:custGeom>
            <a:avLst/>
            <a:gdLst>
              <a:gd name="connsiteX0" fmla="*/ -101 w 1771477"/>
              <a:gd name="connsiteY0" fmla="*/ 1771923 h 1772028"/>
              <a:gd name="connsiteX1" fmla="*/ -101 w 1771477"/>
              <a:gd name="connsiteY1" fmla="*/ 1590812 h 1772028"/>
              <a:gd name="connsiteX2" fmla="*/ 1590218 w 1771477"/>
              <a:gd name="connsiteY2" fmla="*/ -106 h 1772028"/>
              <a:gd name="connsiteX3" fmla="*/ 1771377 w 1771477"/>
              <a:gd name="connsiteY3" fmla="*/ -106 h 1772028"/>
              <a:gd name="connsiteX4" fmla="*/ -101 w 1771477"/>
              <a:gd name="connsiteY4" fmla="*/ 1771923 h 177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77" h="1772028">
                <a:moveTo>
                  <a:pt x="-101" y="1771923"/>
                </a:moveTo>
                <a:lnTo>
                  <a:pt x="-101" y="1590812"/>
                </a:lnTo>
                <a:cubicBezTo>
                  <a:pt x="877859" y="1589832"/>
                  <a:pt x="1589297" y="878127"/>
                  <a:pt x="1590218" y="-106"/>
                </a:cubicBezTo>
                <a:lnTo>
                  <a:pt x="1771377" y="-106"/>
                </a:lnTo>
                <a:cubicBezTo>
                  <a:pt x="1771377" y="978481"/>
                  <a:pt x="978176" y="1771923"/>
                  <a:pt x="-101" y="1771923"/>
                </a:cubicBezTo>
                <a:close/>
              </a:path>
            </a:pathLst>
          </a:custGeom>
          <a:solidFill>
            <a:srgbClr val="EAE7E0"/>
          </a:solidFill>
          <a:ln w="5761" cap="flat">
            <a:noFill/>
            <a:prstDash val="solid"/>
            <a:miter/>
          </a:ln>
        </p:spPr>
        <p:txBody>
          <a:bodyPr rtlCol="0" anchor="ctr"/>
          <a:lstStyle/>
          <a:p>
            <a:endParaRPr lang="en-BE"/>
          </a:p>
        </p:txBody>
      </p:sp>
      <p:sp>
        <p:nvSpPr>
          <p:cNvPr id="4" name="Date Placeholder 3">
            <a:extLst>
              <a:ext uri="{FF2B5EF4-FFF2-40B4-BE49-F238E27FC236}">
                <a16:creationId xmlns:a16="http://schemas.microsoft.com/office/drawing/2014/main" id="{0DEE9CCB-DC60-824F-8C31-A5CEE404C4D6}"/>
              </a:ext>
            </a:extLst>
          </p:cNvPr>
          <p:cNvSpPr>
            <a:spLocks noGrp="1"/>
          </p:cNvSpPr>
          <p:nvPr>
            <p:ph type="dt" sz="half" idx="10"/>
          </p:nvPr>
        </p:nvSpPr>
        <p:spPr>
          <a:xfrm>
            <a:off x="8085918" y="6492875"/>
            <a:ext cx="3128419" cy="365125"/>
          </a:xfrm>
          <a:prstGeom prst="rect">
            <a:avLst/>
          </a:prstGeom>
        </p:spPr>
        <p:txBody>
          <a:bodyPr/>
          <a:lstStyle/>
          <a:p>
            <a:fld id="{4CC33F85-7A87-483F-B986-D38DA204FC58}" type="datetime1">
              <a:rPr lang="nl-NL" sz="1100" smtClean="0"/>
              <a:t>7-6-2023</a:t>
            </a:fld>
            <a:endParaRPr lang="en-GB" sz="1100"/>
          </a:p>
        </p:txBody>
      </p:sp>
      <p:sp>
        <p:nvSpPr>
          <p:cNvPr id="5" name="Footer Placeholder 4">
            <a:extLst>
              <a:ext uri="{FF2B5EF4-FFF2-40B4-BE49-F238E27FC236}">
                <a16:creationId xmlns:a16="http://schemas.microsoft.com/office/drawing/2014/main" id="{9FA796AC-D0DF-1A47-9E94-DF2ED10E0761}"/>
              </a:ext>
            </a:extLst>
          </p:cNvPr>
          <p:cNvSpPr>
            <a:spLocks noGrp="1"/>
          </p:cNvSpPr>
          <p:nvPr>
            <p:ph type="ftr" sz="quarter" idx="11"/>
          </p:nvPr>
        </p:nvSpPr>
        <p:spPr>
          <a:xfrm>
            <a:off x="4062067" y="6227763"/>
            <a:ext cx="7152270" cy="365125"/>
          </a:xfrm>
          <a:prstGeom prst="rect">
            <a:avLst/>
          </a:prstGeom>
        </p:spPr>
        <p:txBody>
          <a:bodyPr/>
          <a:lstStyle>
            <a:lvl1pPr>
              <a:defRPr sz="1100"/>
            </a:lvl1pPr>
          </a:lstStyle>
          <a:p>
            <a:endParaRPr lang="en-GB"/>
          </a:p>
        </p:txBody>
      </p:sp>
      <p:sp>
        <p:nvSpPr>
          <p:cNvPr id="6" name="Slide Number Placeholder 5">
            <a:extLst>
              <a:ext uri="{FF2B5EF4-FFF2-40B4-BE49-F238E27FC236}">
                <a16:creationId xmlns:a16="http://schemas.microsoft.com/office/drawing/2014/main" id="{C9E1E3D0-BFA3-8446-BDD2-27DEB52A81CA}"/>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
        <p:nvSpPr>
          <p:cNvPr id="18" name="Freeform 144">
            <a:extLst>
              <a:ext uri="{FF2B5EF4-FFF2-40B4-BE49-F238E27FC236}">
                <a16:creationId xmlns:a16="http://schemas.microsoft.com/office/drawing/2014/main" id="{D83ABF42-4560-8F40-875B-49C3168EFC3F}"/>
              </a:ext>
            </a:extLst>
          </p:cNvPr>
          <p:cNvSpPr/>
          <p:nvPr userDrawn="1"/>
        </p:nvSpPr>
        <p:spPr>
          <a:xfrm>
            <a:off x="11456672" y="1822691"/>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chemeClr val="accent3"/>
          </a:solidFill>
          <a:ln w="9514" cap="flat">
            <a:noFill/>
            <a:prstDash val="solid"/>
            <a:miter/>
          </a:ln>
        </p:spPr>
        <p:txBody>
          <a:bodyPr rtlCol="0" anchor="ctr"/>
          <a:lstStyle/>
          <a:p>
            <a:endParaRPr lang="en-BE"/>
          </a:p>
        </p:txBody>
      </p:sp>
      <p:sp>
        <p:nvSpPr>
          <p:cNvPr id="20" name="Content Placeholder 2">
            <a:extLst>
              <a:ext uri="{FF2B5EF4-FFF2-40B4-BE49-F238E27FC236}">
                <a16:creationId xmlns:a16="http://schemas.microsoft.com/office/drawing/2014/main" id="{D68F2B7A-2F87-6A4C-86E3-2D766320551B}"/>
              </a:ext>
            </a:extLst>
          </p:cNvPr>
          <p:cNvSpPr>
            <a:spLocks noGrp="1"/>
          </p:cNvSpPr>
          <p:nvPr>
            <p:ph idx="1" hasCustomPrompt="1"/>
          </p:nvPr>
        </p:nvSpPr>
        <p:spPr>
          <a:xfrm>
            <a:off x="3333508" y="931985"/>
            <a:ext cx="7983780" cy="5244978"/>
          </a:xfrm>
        </p:spPr>
        <p:txBody>
          <a:bodyPr/>
          <a:lstStyle>
            <a:lvl1pPr>
              <a:lnSpc>
                <a:spcPct val="110000"/>
              </a:lnSpc>
              <a:defRPr/>
            </a:lvl1pPr>
            <a:lvl2pPr>
              <a:lnSpc>
                <a:spcPct val="110000"/>
              </a:lnSpc>
              <a:defRPr/>
            </a:lvl2pPr>
            <a:lvl3pPr marL="811213" indent="-179388">
              <a:lnSpc>
                <a:spcPct val="110000"/>
              </a:lnSpc>
              <a:buFont typeface="Arial" panose="020B0604020202020204" pitchFamily="34" charset="0"/>
              <a:buChar char="•"/>
              <a:defRPr/>
            </a:lvl3pPr>
            <a:lvl4pPr marL="1077913" marR="0" indent="0" algn="l" defTabSz="914400" rtl="0" eaLnBrk="1" fontAlgn="auto" latinLnBrk="0" hangingPunct="1">
              <a:lnSpc>
                <a:spcPct val="110000"/>
              </a:lnSpc>
              <a:spcBef>
                <a:spcPts val="500"/>
              </a:spcBef>
              <a:spcAft>
                <a:spcPts val="0"/>
              </a:spcAft>
              <a:buClrTx/>
              <a:buSzTx/>
              <a:buFontTx/>
              <a:buNone/>
              <a:tabLst/>
              <a:defRPr/>
            </a:lvl4pPr>
          </a:lstStyle>
          <a:p>
            <a:pPr lvl="0"/>
            <a:r>
              <a:rPr lang="en-GB" err="1"/>
              <a:t>Eerste</a:t>
            </a:r>
            <a:r>
              <a:rPr lang="en-GB"/>
              <a:t> </a:t>
            </a:r>
            <a:r>
              <a:rPr lang="en-GB" err="1"/>
              <a:t>onderwerp</a:t>
            </a:r>
            <a:r>
              <a:rPr lang="en-GB"/>
              <a:t> / premier </a:t>
            </a:r>
            <a:r>
              <a:rPr lang="en-GB" err="1"/>
              <a:t>sujet</a:t>
            </a:r>
            <a:endParaRPr lang="en-GB"/>
          </a:p>
          <a:p>
            <a:pPr lvl="1"/>
            <a:r>
              <a:rPr lang="en-GB" err="1"/>
              <a:t>Eerste</a:t>
            </a:r>
            <a:r>
              <a:rPr lang="en-GB"/>
              <a:t> </a:t>
            </a:r>
            <a:r>
              <a:rPr lang="en-GB" err="1"/>
              <a:t>deel</a:t>
            </a:r>
            <a:r>
              <a:rPr lang="en-GB"/>
              <a:t> van </a:t>
            </a:r>
            <a:r>
              <a:rPr lang="en-GB" err="1"/>
              <a:t>eerste</a:t>
            </a:r>
            <a:r>
              <a:rPr lang="en-GB"/>
              <a:t> </a:t>
            </a:r>
            <a:r>
              <a:rPr lang="en-GB" err="1"/>
              <a:t>onderwerp</a:t>
            </a:r>
            <a:r>
              <a:rPr lang="en-GB"/>
              <a:t> / Première </a:t>
            </a:r>
            <a:r>
              <a:rPr lang="en-GB" err="1"/>
              <a:t>partie</a:t>
            </a:r>
            <a:r>
              <a:rPr lang="en-GB"/>
              <a:t> du premier </a:t>
            </a:r>
            <a:r>
              <a:rPr lang="en-GB" err="1"/>
              <a:t>sujet</a:t>
            </a:r>
            <a:endParaRPr lang="en-GB"/>
          </a:p>
          <a:p>
            <a:pPr lvl="2"/>
            <a:r>
              <a:rPr lang="en-GB"/>
              <a:t> </a:t>
            </a:r>
            <a:r>
              <a:rPr lang="en-GB" err="1"/>
              <a:t>Onderwerp</a:t>
            </a:r>
            <a:r>
              <a:rPr lang="en-GB"/>
              <a:t> / </a:t>
            </a:r>
            <a:r>
              <a:rPr lang="en-GB" err="1"/>
              <a:t>Sujet</a:t>
            </a:r>
            <a:r>
              <a:rPr lang="en-GB"/>
              <a:t> a</a:t>
            </a:r>
          </a:p>
          <a:p>
            <a:pPr lvl="2"/>
            <a:r>
              <a:rPr lang="en-GB"/>
              <a:t> </a:t>
            </a:r>
            <a:r>
              <a:rPr lang="en-GB" err="1"/>
              <a:t>Onderwerp</a:t>
            </a:r>
            <a:r>
              <a:rPr lang="en-GB"/>
              <a:t> / </a:t>
            </a:r>
            <a:r>
              <a:rPr lang="en-GB" err="1"/>
              <a:t>Sujet</a:t>
            </a:r>
            <a:r>
              <a:rPr lang="en-GB"/>
              <a:t> b</a:t>
            </a:r>
          </a:p>
          <a:p>
            <a:pPr lvl="1"/>
            <a:r>
              <a:rPr lang="en-GB" err="1"/>
              <a:t>Tweede</a:t>
            </a:r>
            <a:r>
              <a:rPr lang="en-GB"/>
              <a:t> </a:t>
            </a:r>
            <a:r>
              <a:rPr lang="en-GB" err="1"/>
              <a:t>deel</a:t>
            </a:r>
            <a:r>
              <a:rPr lang="en-GB"/>
              <a:t> van </a:t>
            </a:r>
            <a:r>
              <a:rPr lang="en-GB" err="1"/>
              <a:t>eerste</a:t>
            </a:r>
            <a:r>
              <a:rPr lang="en-GB"/>
              <a:t> </a:t>
            </a:r>
            <a:r>
              <a:rPr lang="en-GB" err="1"/>
              <a:t>onderwerp</a:t>
            </a:r>
            <a:r>
              <a:rPr lang="en-GB"/>
              <a:t> / </a:t>
            </a:r>
            <a:r>
              <a:rPr lang="en-GB" err="1"/>
              <a:t>Deuxième</a:t>
            </a:r>
            <a:r>
              <a:rPr lang="en-GB"/>
              <a:t> </a:t>
            </a:r>
            <a:r>
              <a:rPr lang="en-GB" err="1"/>
              <a:t>partie</a:t>
            </a:r>
            <a:r>
              <a:rPr lang="en-GB"/>
              <a:t> du premier </a:t>
            </a:r>
            <a:r>
              <a:rPr lang="en-GB" err="1"/>
              <a:t>sujet</a:t>
            </a:r>
            <a:endParaRPr lang="en-GB"/>
          </a:p>
          <a:p>
            <a:pPr lvl="0"/>
            <a:r>
              <a:rPr lang="en-GB" err="1"/>
              <a:t>Tweede</a:t>
            </a:r>
            <a:r>
              <a:rPr lang="en-GB"/>
              <a:t> </a:t>
            </a:r>
            <a:r>
              <a:rPr lang="en-GB" err="1"/>
              <a:t>onderwerp</a:t>
            </a:r>
            <a:r>
              <a:rPr lang="en-GB"/>
              <a:t> / </a:t>
            </a:r>
            <a:r>
              <a:rPr lang="en-GB" err="1"/>
              <a:t>deuxième</a:t>
            </a:r>
            <a:r>
              <a:rPr lang="en-GB"/>
              <a:t> </a:t>
            </a:r>
            <a:r>
              <a:rPr lang="en-GB" err="1"/>
              <a:t>sujet</a:t>
            </a:r>
            <a:endParaRPr lang="en-GB"/>
          </a:p>
          <a:p>
            <a:pPr lvl="1"/>
            <a:r>
              <a:rPr lang="en-GB" err="1"/>
              <a:t>Deel</a:t>
            </a:r>
            <a:r>
              <a:rPr lang="en-GB"/>
              <a:t> I / </a:t>
            </a:r>
            <a:r>
              <a:rPr lang="en-GB" err="1"/>
              <a:t>Partie</a:t>
            </a:r>
            <a:r>
              <a:rPr lang="en-GB"/>
              <a:t> I</a:t>
            </a:r>
          </a:p>
          <a:p>
            <a:pPr lvl="1"/>
            <a:r>
              <a:rPr lang="en-GB" err="1"/>
              <a:t>Deel</a:t>
            </a:r>
            <a:r>
              <a:rPr lang="en-GB"/>
              <a:t> II / </a:t>
            </a:r>
            <a:r>
              <a:rPr lang="en-GB" err="1"/>
              <a:t>Partie</a:t>
            </a:r>
            <a:r>
              <a:rPr lang="en-GB"/>
              <a:t> II</a:t>
            </a:r>
          </a:p>
          <a:p>
            <a:pPr lvl="3"/>
            <a:endParaRPr lang="en-GB"/>
          </a:p>
        </p:txBody>
      </p:sp>
    </p:spTree>
    <p:extLst>
      <p:ext uri="{BB962C8B-B14F-4D97-AF65-F5344CB8AC3E}">
        <p14:creationId xmlns:p14="http://schemas.microsoft.com/office/powerpoint/2010/main" val="2625702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oofdstuk / Chapitre I">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033E-881C-4BDD-B451-6E45E715785A}"/>
              </a:ext>
            </a:extLst>
          </p:cNvPr>
          <p:cNvSpPr>
            <a:spLocks noGrp="1"/>
          </p:cNvSpPr>
          <p:nvPr>
            <p:ph type="ctrTitle" hasCustomPrompt="1"/>
          </p:nvPr>
        </p:nvSpPr>
        <p:spPr>
          <a:xfrm>
            <a:off x="3432176" y="368300"/>
            <a:ext cx="7885112" cy="1231683"/>
          </a:xfrm>
          <a:prstGeom prst="rect">
            <a:avLst/>
          </a:prstGeom>
        </p:spPr>
        <p:txBody>
          <a:bodyPr anchor="b">
            <a:normAutofit/>
          </a:bodyPr>
          <a:lstStyle>
            <a:lvl1pPr algn="ctr">
              <a:defRPr sz="4400">
                <a:solidFill>
                  <a:schemeClr val="tx2"/>
                </a:solidFill>
              </a:defRPr>
            </a:lvl1pPr>
          </a:lstStyle>
          <a:p>
            <a:r>
              <a:rPr lang="en-GB"/>
              <a:t>Hoofdstuk / Chapitre</a:t>
            </a:r>
          </a:p>
        </p:txBody>
      </p:sp>
      <p:sp>
        <p:nvSpPr>
          <p:cNvPr id="3" name="Subtitle 2">
            <a:extLst>
              <a:ext uri="{FF2B5EF4-FFF2-40B4-BE49-F238E27FC236}">
                <a16:creationId xmlns:a16="http://schemas.microsoft.com/office/drawing/2014/main" id="{6C048DF9-5501-4DA3-AF6D-23321BDE6B79}"/>
              </a:ext>
            </a:extLst>
          </p:cNvPr>
          <p:cNvSpPr>
            <a:spLocks noGrp="1"/>
          </p:cNvSpPr>
          <p:nvPr>
            <p:ph type="subTitle" idx="1" hasCustomPrompt="1"/>
          </p:nvPr>
        </p:nvSpPr>
        <p:spPr>
          <a:xfrm>
            <a:off x="3432176" y="1822691"/>
            <a:ext cx="7885112" cy="1064853"/>
          </a:xfrm>
        </p:spPr>
        <p:txBody>
          <a:bodyPr>
            <a:normAutofit/>
          </a:bodyPr>
          <a:lstStyle>
            <a:lvl1pPr marL="0" indent="0" algn="ctr">
              <a:buNone/>
              <a:defRPr sz="3200">
                <a:solidFill>
                  <a:schemeClr val="accent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Sous-titre</a:t>
            </a:r>
          </a:p>
        </p:txBody>
      </p:sp>
      <p:sp>
        <p:nvSpPr>
          <p:cNvPr id="10" name="Rectangle 9">
            <a:extLst>
              <a:ext uri="{FF2B5EF4-FFF2-40B4-BE49-F238E27FC236}">
                <a16:creationId xmlns:a16="http://schemas.microsoft.com/office/drawing/2014/main" id="{6FBF9F23-DE5C-4EA7-A549-3AD87303AFC4}"/>
              </a:ext>
            </a:extLst>
          </p:cNvPr>
          <p:cNvSpPr/>
          <p:nvPr userDrawn="1"/>
        </p:nvSpPr>
        <p:spPr>
          <a:xfrm>
            <a:off x="0" y="0"/>
            <a:ext cx="3179763"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3">
            <a:extLst>
              <a:ext uri="{FF2B5EF4-FFF2-40B4-BE49-F238E27FC236}">
                <a16:creationId xmlns:a16="http://schemas.microsoft.com/office/drawing/2014/main" id="{17D6F562-CF6A-43DD-83AD-20749E8CA7EB}"/>
              </a:ext>
            </a:extLst>
          </p:cNvPr>
          <p:cNvSpPr>
            <a:spLocks noGrp="1"/>
          </p:cNvSpPr>
          <p:nvPr>
            <p:ph type="body" sz="half" idx="2" hasCustomPrompt="1"/>
          </p:nvPr>
        </p:nvSpPr>
        <p:spPr>
          <a:xfrm>
            <a:off x="353962" y="834966"/>
            <a:ext cx="2134595" cy="1010876"/>
          </a:xfrm>
        </p:spPr>
        <p:txBody>
          <a:bodyPr>
            <a:noAutofit/>
          </a:bodyPr>
          <a:lstStyle>
            <a:lvl1pPr marL="0" indent="0" algn="l">
              <a:buNone/>
              <a:defRPr sz="8000" b="1">
                <a:solidFill>
                  <a:schemeClr val="bg1"/>
                </a:solidFill>
                <a:latin typeface="Fira Sans" panose="020B05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01</a:t>
            </a:r>
          </a:p>
        </p:txBody>
      </p:sp>
      <p:sp>
        <p:nvSpPr>
          <p:cNvPr id="9" name="object 5">
            <a:extLst>
              <a:ext uri="{FF2B5EF4-FFF2-40B4-BE49-F238E27FC236}">
                <a16:creationId xmlns:a16="http://schemas.microsoft.com/office/drawing/2014/main" id="{D0980D40-E277-4B6C-A531-E1EEE093EFFF}"/>
              </a:ext>
            </a:extLst>
          </p:cNvPr>
          <p:cNvSpPr/>
          <p:nvPr userDrawn="1"/>
        </p:nvSpPr>
        <p:spPr>
          <a:xfrm>
            <a:off x="515300" y="997863"/>
            <a:ext cx="2520000" cy="2520000"/>
          </a:xfrm>
          <a:custGeom>
            <a:avLst/>
            <a:gdLst/>
            <a:ahLst/>
            <a:cxnLst/>
            <a:rect l="l" t="t" r="r" b="b"/>
            <a:pathLst>
              <a:path w="4152265" h="4152265">
                <a:moveTo>
                  <a:pt x="4151706" y="0"/>
                </a:moveTo>
                <a:lnTo>
                  <a:pt x="3726724" y="0"/>
                </a:lnTo>
                <a:lnTo>
                  <a:pt x="3726345" y="48506"/>
                </a:lnTo>
                <a:lnTo>
                  <a:pt x="3725352" y="96864"/>
                </a:lnTo>
                <a:lnTo>
                  <a:pt x="3723747" y="145070"/>
                </a:lnTo>
                <a:lnTo>
                  <a:pt x="3721535" y="193119"/>
                </a:lnTo>
                <a:lnTo>
                  <a:pt x="3718719" y="241009"/>
                </a:lnTo>
                <a:lnTo>
                  <a:pt x="3715304" y="288736"/>
                </a:lnTo>
                <a:lnTo>
                  <a:pt x="3711292" y="336295"/>
                </a:lnTo>
                <a:lnTo>
                  <a:pt x="3706688" y="383683"/>
                </a:lnTo>
                <a:lnTo>
                  <a:pt x="3701494" y="430896"/>
                </a:lnTo>
                <a:lnTo>
                  <a:pt x="3695716" y="477931"/>
                </a:lnTo>
                <a:lnTo>
                  <a:pt x="3689357" y="524784"/>
                </a:lnTo>
                <a:lnTo>
                  <a:pt x="3682420" y="571451"/>
                </a:lnTo>
                <a:lnTo>
                  <a:pt x="3674909" y="617929"/>
                </a:lnTo>
                <a:lnTo>
                  <a:pt x="3666827" y="664213"/>
                </a:lnTo>
                <a:lnTo>
                  <a:pt x="3658180" y="710300"/>
                </a:lnTo>
                <a:lnTo>
                  <a:pt x="3648969" y="756186"/>
                </a:lnTo>
                <a:lnTo>
                  <a:pt x="3639200" y="801867"/>
                </a:lnTo>
                <a:lnTo>
                  <a:pt x="3628875" y="847340"/>
                </a:lnTo>
                <a:lnTo>
                  <a:pt x="3617999" y="892601"/>
                </a:lnTo>
                <a:lnTo>
                  <a:pt x="3606575" y="937647"/>
                </a:lnTo>
                <a:lnTo>
                  <a:pt x="3594607" y="982472"/>
                </a:lnTo>
                <a:lnTo>
                  <a:pt x="3582098" y="1027075"/>
                </a:lnTo>
                <a:lnTo>
                  <a:pt x="3569053" y="1071451"/>
                </a:lnTo>
                <a:lnTo>
                  <a:pt x="3555474" y="1115595"/>
                </a:lnTo>
                <a:lnTo>
                  <a:pt x="3541367" y="1159506"/>
                </a:lnTo>
                <a:lnTo>
                  <a:pt x="3526734" y="1203178"/>
                </a:lnTo>
                <a:lnTo>
                  <a:pt x="3511579" y="1246608"/>
                </a:lnTo>
                <a:lnTo>
                  <a:pt x="3495906" y="1289793"/>
                </a:lnTo>
                <a:lnTo>
                  <a:pt x="3479719" y="1332728"/>
                </a:lnTo>
                <a:lnTo>
                  <a:pt x="3463021" y="1375410"/>
                </a:lnTo>
                <a:lnTo>
                  <a:pt x="3445816" y="1417836"/>
                </a:lnTo>
                <a:lnTo>
                  <a:pt x="3428108" y="1460000"/>
                </a:lnTo>
                <a:lnTo>
                  <a:pt x="3409901" y="1501901"/>
                </a:lnTo>
                <a:lnTo>
                  <a:pt x="3391198" y="1543533"/>
                </a:lnTo>
                <a:lnTo>
                  <a:pt x="3372002" y="1584894"/>
                </a:lnTo>
                <a:lnTo>
                  <a:pt x="3352319" y="1625979"/>
                </a:lnTo>
                <a:lnTo>
                  <a:pt x="3332151" y="1666784"/>
                </a:lnTo>
                <a:lnTo>
                  <a:pt x="3311502" y="1707307"/>
                </a:lnTo>
                <a:lnTo>
                  <a:pt x="3290376" y="1747543"/>
                </a:lnTo>
                <a:lnTo>
                  <a:pt x="3268776" y="1787488"/>
                </a:lnTo>
                <a:lnTo>
                  <a:pt x="3246707" y="1827140"/>
                </a:lnTo>
                <a:lnTo>
                  <a:pt x="3224172" y="1866493"/>
                </a:lnTo>
                <a:lnTo>
                  <a:pt x="3201174" y="1905545"/>
                </a:lnTo>
                <a:lnTo>
                  <a:pt x="3177718" y="1944291"/>
                </a:lnTo>
                <a:lnTo>
                  <a:pt x="3153807" y="1982728"/>
                </a:lnTo>
                <a:lnTo>
                  <a:pt x="3129446" y="2020852"/>
                </a:lnTo>
                <a:lnTo>
                  <a:pt x="3104636" y="2058660"/>
                </a:lnTo>
                <a:lnTo>
                  <a:pt x="3079383" y="2096147"/>
                </a:lnTo>
                <a:lnTo>
                  <a:pt x="3053691" y="2133311"/>
                </a:lnTo>
                <a:lnTo>
                  <a:pt x="3027562" y="2170146"/>
                </a:lnTo>
                <a:lnTo>
                  <a:pt x="3001000" y="2206650"/>
                </a:lnTo>
                <a:lnTo>
                  <a:pt x="2974010" y="2242818"/>
                </a:lnTo>
                <a:lnTo>
                  <a:pt x="2946594" y="2278648"/>
                </a:lnTo>
                <a:lnTo>
                  <a:pt x="2918758" y="2314135"/>
                </a:lnTo>
                <a:lnTo>
                  <a:pt x="2890504" y="2349275"/>
                </a:lnTo>
                <a:lnTo>
                  <a:pt x="2861836" y="2384065"/>
                </a:lnTo>
                <a:lnTo>
                  <a:pt x="2832757" y="2418501"/>
                </a:lnTo>
                <a:lnTo>
                  <a:pt x="2803273" y="2452580"/>
                </a:lnTo>
                <a:lnTo>
                  <a:pt x="2773385" y="2486297"/>
                </a:lnTo>
                <a:lnTo>
                  <a:pt x="2743099" y="2519649"/>
                </a:lnTo>
                <a:lnTo>
                  <a:pt x="2712417" y="2552632"/>
                </a:lnTo>
                <a:lnTo>
                  <a:pt x="2681344" y="2585242"/>
                </a:lnTo>
                <a:lnTo>
                  <a:pt x="2649883" y="2617476"/>
                </a:lnTo>
                <a:lnTo>
                  <a:pt x="2618038" y="2649330"/>
                </a:lnTo>
                <a:lnTo>
                  <a:pt x="2585812" y="2680800"/>
                </a:lnTo>
                <a:lnTo>
                  <a:pt x="2553210" y="2711882"/>
                </a:lnTo>
                <a:lnTo>
                  <a:pt x="2520235" y="2742574"/>
                </a:lnTo>
                <a:lnTo>
                  <a:pt x="2486891" y="2772870"/>
                </a:lnTo>
                <a:lnTo>
                  <a:pt x="2453181" y="2802767"/>
                </a:lnTo>
                <a:lnTo>
                  <a:pt x="2419110" y="2832262"/>
                </a:lnTo>
                <a:lnTo>
                  <a:pt x="2384680" y="2861351"/>
                </a:lnTo>
                <a:lnTo>
                  <a:pt x="2349896" y="2890029"/>
                </a:lnTo>
                <a:lnTo>
                  <a:pt x="2314761" y="2918294"/>
                </a:lnTo>
                <a:lnTo>
                  <a:pt x="2279280" y="2946142"/>
                </a:lnTo>
                <a:lnTo>
                  <a:pt x="2243455" y="2973568"/>
                </a:lnTo>
                <a:lnTo>
                  <a:pt x="2207291" y="3000570"/>
                </a:lnTo>
                <a:lnTo>
                  <a:pt x="2170792" y="3027142"/>
                </a:lnTo>
                <a:lnTo>
                  <a:pt x="2133960" y="3053283"/>
                </a:lnTo>
                <a:lnTo>
                  <a:pt x="2096800" y="3078987"/>
                </a:lnTo>
                <a:lnTo>
                  <a:pt x="2059315" y="3104251"/>
                </a:lnTo>
                <a:lnTo>
                  <a:pt x="2021510" y="3129072"/>
                </a:lnTo>
                <a:lnTo>
                  <a:pt x="1983387" y="3153446"/>
                </a:lnTo>
                <a:lnTo>
                  <a:pt x="1944951" y="3177368"/>
                </a:lnTo>
                <a:lnTo>
                  <a:pt x="1906205" y="3200836"/>
                </a:lnTo>
                <a:lnTo>
                  <a:pt x="1867154" y="3223845"/>
                </a:lnTo>
                <a:lnTo>
                  <a:pt x="1827800" y="3246392"/>
                </a:lnTo>
                <a:lnTo>
                  <a:pt x="1788148" y="3268473"/>
                </a:lnTo>
                <a:lnTo>
                  <a:pt x="1748201" y="3290084"/>
                </a:lnTo>
                <a:lnTo>
                  <a:pt x="1707962" y="3311222"/>
                </a:lnTo>
                <a:lnTo>
                  <a:pt x="1667437" y="3331882"/>
                </a:lnTo>
                <a:lnTo>
                  <a:pt x="1626628" y="3352062"/>
                </a:lnTo>
                <a:lnTo>
                  <a:pt x="1585539" y="3371757"/>
                </a:lnTo>
                <a:lnTo>
                  <a:pt x="1544173" y="3390963"/>
                </a:lnTo>
                <a:lnTo>
                  <a:pt x="1502536" y="3409678"/>
                </a:lnTo>
                <a:lnTo>
                  <a:pt x="1460629" y="3427896"/>
                </a:lnTo>
                <a:lnTo>
                  <a:pt x="1418458" y="3445615"/>
                </a:lnTo>
                <a:lnTo>
                  <a:pt x="1376025" y="3462831"/>
                </a:lnTo>
                <a:lnTo>
                  <a:pt x="1333335" y="3479539"/>
                </a:lnTo>
                <a:lnTo>
                  <a:pt x="1290391" y="3495737"/>
                </a:lnTo>
                <a:lnTo>
                  <a:pt x="1247196" y="3511420"/>
                </a:lnTo>
                <a:lnTo>
                  <a:pt x="1203756" y="3526585"/>
                </a:lnTo>
                <a:lnTo>
                  <a:pt x="1160072" y="3541228"/>
                </a:lnTo>
                <a:lnTo>
                  <a:pt x="1116150" y="3555345"/>
                </a:lnTo>
                <a:lnTo>
                  <a:pt x="1071992" y="3568933"/>
                </a:lnTo>
                <a:lnTo>
                  <a:pt x="1027603" y="3581987"/>
                </a:lnTo>
                <a:lnTo>
                  <a:pt x="982986" y="3594505"/>
                </a:lnTo>
                <a:lnTo>
                  <a:pt x="938145" y="3606482"/>
                </a:lnTo>
                <a:lnTo>
                  <a:pt x="893084" y="3617914"/>
                </a:lnTo>
                <a:lnTo>
                  <a:pt x="847806" y="3628798"/>
                </a:lnTo>
                <a:lnTo>
                  <a:pt x="802315" y="3639131"/>
                </a:lnTo>
                <a:lnTo>
                  <a:pt x="756615" y="3648907"/>
                </a:lnTo>
                <a:lnTo>
                  <a:pt x="710709" y="3658125"/>
                </a:lnTo>
                <a:lnTo>
                  <a:pt x="664602" y="3666779"/>
                </a:lnTo>
                <a:lnTo>
                  <a:pt x="618297" y="3674867"/>
                </a:lnTo>
                <a:lnTo>
                  <a:pt x="571797" y="3682384"/>
                </a:lnTo>
                <a:lnTo>
                  <a:pt x="525107" y="3689326"/>
                </a:lnTo>
                <a:lnTo>
                  <a:pt x="478230" y="3695691"/>
                </a:lnTo>
                <a:lnTo>
                  <a:pt x="431169" y="3701474"/>
                </a:lnTo>
                <a:lnTo>
                  <a:pt x="383930" y="3706671"/>
                </a:lnTo>
                <a:lnTo>
                  <a:pt x="336514" y="3711279"/>
                </a:lnTo>
                <a:lnTo>
                  <a:pt x="288927" y="3715294"/>
                </a:lnTo>
                <a:lnTo>
                  <a:pt x="241171" y="3718713"/>
                </a:lnTo>
                <a:lnTo>
                  <a:pt x="193251" y="3721531"/>
                </a:lnTo>
                <a:lnTo>
                  <a:pt x="145170" y="3723745"/>
                </a:lnTo>
                <a:lnTo>
                  <a:pt x="96932" y="3725350"/>
                </a:lnTo>
                <a:lnTo>
                  <a:pt x="48541" y="3726345"/>
                </a:lnTo>
                <a:lnTo>
                  <a:pt x="0" y="3726724"/>
                </a:lnTo>
                <a:lnTo>
                  <a:pt x="0" y="4151706"/>
                </a:lnTo>
                <a:lnTo>
                  <a:pt x="48374" y="4151429"/>
                </a:lnTo>
                <a:lnTo>
                  <a:pt x="96616" y="4150603"/>
                </a:lnTo>
                <a:lnTo>
                  <a:pt x="144723" y="4149230"/>
                </a:lnTo>
                <a:lnTo>
                  <a:pt x="192692" y="4147312"/>
                </a:lnTo>
                <a:lnTo>
                  <a:pt x="240521" y="4144854"/>
                </a:lnTo>
                <a:lnTo>
                  <a:pt x="288205" y="4141857"/>
                </a:lnTo>
                <a:lnTo>
                  <a:pt x="335742" y="4138324"/>
                </a:lnTo>
                <a:lnTo>
                  <a:pt x="383129" y="4134260"/>
                </a:lnTo>
                <a:lnTo>
                  <a:pt x="430363" y="4129666"/>
                </a:lnTo>
                <a:lnTo>
                  <a:pt x="477441" y="4124546"/>
                </a:lnTo>
                <a:lnTo>
                  <a:pt x="524360" y="4118903"/>
                </a:lnTo>
                <a:lnTo>
                  <a:pt x="571117" y="4112740"/>
                </a:lnTo>
                <a:lnTo>
                  <a:pt x="617709" y="4106059"/>
                </a:lnTo>
                <a:lnTo>
                  <a:pt x="664133" y="4098864"/>
                </a:lnTo>
                <a:lnTo>
                  <a:pt x="710386" y="4091157"/>
                </a:lnTo>
                <a:lnTo>
                  <a:pt x="756466" y="4082943"/>
                </a:lnTo>
                <a:lnTo>
                  <a:pt x="802368" y="4074222"/>
                </a:lnTo>
                <a:lnTo>
                  <a:pt x="848091" y="4065000"/>
                </a:lnTo>
                <a:lnTo>
                  <a:pt x="893631" y="4055278"/>
                </a:lnTo>
                <a:lnTo>
                  <a:pt x="938985" y="4045060"/>
                </a:lnTo>
                <a:lnTo>
                  <a:pt x="984150" y="4034348"/>
                </a:lnTo>
                <a:lnTo>
                  <a:pt x="1029123" y="4023146"/>
                </a:lnTo>
                <a:lnTo>
                  <a:pt x="1073902" y="4011456"/>
                </a:lnTo>
                <a:lnTo>
                  <a:pt x="1118482" y="3999282"/>
                </a:lnTo>
                <a:lnTo>
                  <a:pt x="1162862" y="3986627"/>
                </a:lnTo>
                <a:lnTo>
                  <a:pt x="1207038" y="3973493"/>
                </a:lnTo>
                <a:lnTo>
                  <a:pt x="1251008" y="3959883"/>
                </a:lnTo>
                <a:lnTo>
                  <a:pt x="1294767" y="3945801"/>
                </a:lnTo>
                <a:lnTo>
                  <a:pt x="1338314" y="3931250"/>
                </a:lnTo>
                <a:lnTo>
                  <a:pt x="1381646" y="3916232"/>
                </a:lnTo>
                <a:lnTo>
                  <a:pt x="1424758" y="3900750"/>
                </a:lnTo>
                <a:lnTo>
                  <a:pt x="1467649" y="3884808"/>
                </a:lnTo>
                <a:lnTo>
                  <a:pt x="1510315" y="3868408"/>
                </a:lnTo>
                <a:lnTo>
                  <a:pt x="1552754" y="3851554"/>
                </a:lnTo>
                <a:lnTo>
                  <a:pt x="1594962" y="3834248"/>
                </a:lnTo>
                <a:lnTo>
                  <a:pt x="1636936" y="3816493"/>
                </a:lnTo>
                <a:lnTo>
                  <a:pt x="1678674" y="3798293"/>
                </a:lnTo>
                <a:lnTo>
                  <a:pt x="1720172" y="3779650"/>
                </a:lnTo>
                <a:lnTo>
                  <a:pt x="1761427" y="3760568"/>
                </a:lnTo>
                <a:lnTo>
                  <a:pt x="1802437" y="3741048"/>
                </a:lnTo>
                <a:lnTo>
                  <a:pt x="1843199" y="3721095"/>
                </a:lnTo>
                <a:lnTo>
                  <a:pt x="1883709" y="3700712"/>
                </a:lnTo>
                <a:lnTo>
                  <a:pt x="1923964" y="3679900"/>
                </a:lnTo>
                <a:lnTo>
                  <a:pt x="1963962" y="3658664"/>
                </a:lnTo>
                <a:lnTo>
                  <a:pt x="2003699" y="3637007"/>
                </a:lnTo>
                <a:lnTo>
                  <a:pt x="2043173" y="3614930"/>
                </a:lnTo>
                <a:lnTo>
                  <a:pt x="2082380" y="3592438"/>
                </a:lnTo>
                <a:lnTo>
                  <a:pt x="2121318" y="3569532"/>
                </a:lnTo>
                <a:lnTo>
                  <a:pt x="2159984" y="3546218"/>
                </a:lnTo>
                <a:lnTo>
                  <a:pt x="2198374" y="3522496"/>
                </a:lnTo>
                <a:lnTo>
                  <a:pt x="2236485" y="3498370"/>
                </a:lnTo>
                <a:lnTo>
                  <a:pt x="2274316" y="3473844"/>
                </a:lnTo>
                <a:lnTo>
                  <a:pt x="2311861" y="3448919"/>
                </a:lnTo>
                <a:lnTo>
                  <a:pt x="2349120" y="3423600"/>
                </a:lnTo>
                <a:lnTo>
                  <a:pt x="2386088" y="3397889"/>
                </a:lnTo>
                <a:lnTo>
                  <a:pt x="2422763" y="3371789"/>
                </a:lnTo>
                <a:lnTo>
                  <a:pt x="2459141" y="3345303"/>
                </a:lnTo>
                <a:lnTo>
                  <a:pt x="2495220" y="3318435"/>
                </a:lnTo>
                <a:lnTo>
                  <a:pt x="2530997" y="3291186"/>
                </a:lnTo>
                <a:lnTo>
                  <a:pt x="2566469" y="3263560"/>
                </a:lnTo>
                <a:lnTo>
                  <a:pt x="2601632" y="3235560"/>
                </a:lnTo>
                <a:lnTo>
                  <a:pt x="2636484" y="3207190"/>
                </a:lnTo>
                <a:lnTo>
                  <a:pt x="2671022" y="3178451"/>
                </a:lnTo>
                <a:lnTo>
                  <a:pt x="2705242" y="3149347"/>
                </a:lnTo>
                <a:lnTo>
                  <a:pt x="2739142" y="3119882"/>
                </a:lnTo>
                <a:lnTo>
                  <a:pt x="2772719" y="3090057"/>
                </a:lnTo>
                <a:lnTo>
                  <a:pt x="2805970" y="3059876"/>
                </a:lnTo>
                <a:lnTo>
                  <a:pt x="2838892" y="3029342"/>
                </a:lnTo>
                <a:lnTo>
                  <a:pt x="2871482" y="2998458"/>
                </a:lnTo>
                <a:lnTo>
                  <a:pt x="2903736" y="2967227"/>
                </a:lnTo>
                <a:lnTo>
                  <a:pt x="2935652" y="2935652"/>
                </a:lnTo>
                <a:lnTo>
                  <a:pt x="2967227" y="2903736"/>
                </a:lnTo>
                <a:lnTo>
                  <a:pt x="2998458" y="2871482"/>
                </a:lnTo>
                <a:lnTo>
                  <a:pt x="3029342" y="2838892"/>
                </a:lnTo>
                <a:lnTo>
                  <a:pt x="3059876" y="2805970"/>
                </a:lnTo>
                <a:lnTo>
                  <a:pt x="3090057" y="2772719"/>
                </a:lnTo>
                <a:lnTo>
                  <a:pt x="3119882" y="2739142"/>
                </a:lnTo>
                <a:lnTo>
                  <a:pt x="3149347" y="2705242"/>
                </a:lnTo>
                <a:lnTo>
                  <a:pt x="3178451" y="2671022"/>
                </a:lnTo>
                <a:lnTo>
                  <a:pt x="3207190" y="2636484"/>
                </a:lnTo>
                <a:lnTo>
                  <a:pt x="3235560" y="2601632"/>
                </a:lnTo>
                <a:lnTo>
                  <a:pt x="3263560" y="2566469"/>
                </a:lnTo>
                <a:lnTo>
                  <a:pt x="3291186" y="2530997"/>
                </a:lnTo>
                <a:lnTo>
                  <a:pt x="3318435" y="2495220"/>
                </a:lnTo>
                <a:lnTo>
                  <a:pt x="3345303" y="2459141"/>
                </a:lnTo>
                <a:lnTo>
                  <a:pt x="3371789" y="2422763"/>
                </a:lnTo>
                <a:lnTo>
                  <a:pt x="3397889" y="2386088"/>
                </a:lnTo>
                <a:lnTo>
                  <a:pt x="3423600" y="2349120"/>
                </a:lnTo>
                <a:lnTo>
                  <a:pt x="3448919" y="2311861"/>
                </a:lnTo>
                <a:lnTo>
                  <a:pt x="3473844" y="2274316"/>
                </a:lnTo>
                <a:lnTo>
                  <a:pt x="3498370" y="2236485"/>
                </a:lnTo>
                <a:lnTo>
                  <a:pt x="3522496" y="2198374"/>
                </a:lnTo>
                <a:lnTo>
                  <a:pt x="3546218" y="2159984"/>
                </a:lnTo>
                <a:lnTo>
                  <a:pt x="3569532" y="2121318"/>
                </a:lnTo>
                <a:lnTo>
                  <a:pt x="3592438" y="2082380"/>
                </a:lnTo>
                <a:lnTo>
                  <a:pt x="3614930" y="2043173"/>
                </a:lnTo>
                <a:lnTo>
                  <a:pt x="3637007" y="2003699"/>
                </a:lnTo>
                <a:lnTo>
                  <a:pt x="3658664" y="1963962"/>
                </a:lnTo>
                <a:lnTo>
                  <a:pt x="3679900" y="1923964"/>
                </a:lnTo>
                <a:lnTo>
                  <a:pt x="3700712" y="1883709"/>
                </a:lnTo>
                <a:lnTo>
                  <a:pt x="3721095" y="1843199"/>
                </a:lnTo>
                <a:lnTo>
                  <a:pt x="3741048" y="1802437"/>
                </a:lnTo>
                <a:lnTo>
                  <a:pt x="3760568" y="1761427"/>
                </a:lnTo>
                <a:lnTo>
                  <a:pt x="3779650" y="1720172"/>
                </a:lnTo>
                <a:lnTo>
                  <a:pt x="3798293" y="1678674"/>
                </a:lnTo>
                <a:lnTo>
                  <a:pt x="3816493" y="1636936"/>
                </a:lnTo>
                <a:lnTo>
                  <a:pt x="3834248" y="1594962"/>
                </a:lnTo>
                <a:lnTo>
                  <a:pt x="3851554" y="1552754"/>
                </a:lnTo>
                <a:lnTo>
                  <a:pt x="3868408" y="1510315"/>
                </a:lnTo>
                <a:lnTo>
                  <a:pt x="3884808" y="1467649"/>
                </a:lnTo>
                <a:lnTo>
                  <a:pt x="3900750" y="1424758"/>
                </a:lnTo>
                <a:lnTo>
                  <a:pt x="3916232" y="1381646"/>
                </a:lnTo>
                <a:lnTo>
                  <a:pt x="3931250" y="1338314"/>
                </a:lnTo>
                <a:lnTo>
                  <a:pt x="3945801" y="1294767"/>
                </a:lnTo>
                <a:lnTo>
                  <a:pt x="3959883" y="1251008"/>
                </a:lnTo>
                <a:lnTo>
                  <a:pt x="3973493" y="1207038"/>
                </a:lnTo>
                <a:lnTo>
                  <a:pt x="3986627" y="1162862"/>
                </a:lnTo>
                <a:lnTo>
                  <a:pt x="3999282" y="1118482"/>
                </a:lnTo>
                <a:lnTo>
                  <a:pt x="4011456" y="1073902"/>
                </a:lnTo>
                <a:lnTo>
                  <a:pt x="4023146" y="1029123"/>
                </a:lnTo>
                <a:lnTo>
                  <a:pt x="4034348" y="984150"/>
                </a:lnTo>
                <a:lnTo>
                  <a:pt x="4045060" y="938985"/>
                </a:lnTo>
                <a:lnTo>
                  <a:pt x="4055278" y="893631"/>
                </a:lnTo>
                <a:lnTo>
                  <a:pt x="4065000" y="848091"/>
                </a:lnTo>
                <a:lnTo>
                  <a:pt x="4074222" y="802368"/>
                </a:lnTo>
                <a:lnTo>
                  <a:pt x="4082943" y="756466"/>
                </a:lnTo>
                <a:lnTo>
                  <a:pt x="4091157" y="710386"/>
                </a:lnTo>
                <a:lnTo>
                  <a:pt x="4098864" y="664133"/>
                </a:lnTo>
                <a:lnTo>
                  <a:pt x="4106059" y="617709"/>
                </a:lnTo>
                <a:lnTo>
                  <a:pt x="4112740" y="571117"/>
                </a:lnTo>
                <a:lnTo>
                  <a:pt x="4118903" y="524360"/>
                </a:lnTo>
                <a:lnTo>
                  <a:pt x="4124546" y="477441"/>
                </a:lnTo>
                <a:lnTo>
                  <a:pt x="4129666" y="430363"/>
                </a:lnTo>
                <a:lnTo>
                  <a:pt x="4134260" y="383129"/>
                </a:lnTo>
                <a:lnTo>
                  <a:pt x="4138324" y="335742"/>
                </a:lnTo>
                <a:lnTo>
                  <a:pt x="4141857" y="288205"/>
                </a:lnTo>
                <a:lnTo>
                  <a:pt x="4144854" y="240521"/>
                </a:lnTo>
                <a:lnTo>
                  <a:pt x="4147312" y="192692"/>
                </a:lnTo>
                <a:lnTo>
                  <a:pt x="4149230" y="144723"/>
                </a:lnTo>
                <a:lnTo>
                  <a:pt x="4150603" y="96616"/>
                </a:lnTo>
                <a:lnTo>
                  <a:pt x="4151429" y="48374"/>
                </a:lnTo>
                <a:lnTo>
                  <a:pt x="4151706" y="0"/>
                </a:lnTo>
                <a:close/>
              </a:path>
            </a:pathLst>
          </a:custGeom>
          <a:solidFill>
            <a:srgbClr val="FFFFFF"/>
          </a:solidFill>
        </p:spPr>
        <p:txBody>
          <a:bodyPr wrap="square" lIns="0" tIns="0" rIns="0" bIns="0" rtlCol="0"/>
          <a:lstStyle/>
          <a:p>
            <a:endParaRPr/>
          </a:p>
        </p:txBody>
      </p:sp>
      <p:sp>
        <p:nvSpPr>
          <p:cNvPr id="4" name="Date Placeholder 3">
            <a:extLst>
              <a:ext uri="{FF2B5EF4-FFF2-40B4-BE49-F238E27FC236}">
                <a16:creationId xmlns:a16="http://schemas.microsoft.com/office/drawing/2014/main" id="{853B01AB-1AEA-9D42-94A9-6892A186448E}"/>
              </a:ext>
            </a:extLst>
          </p:cNvPr>
          <p:cNvSpPr>
            <a:spLocks noGrp="1"/>
          </p:cNvSpPr>
          <p:nvPr>
            <p:ph type="dt" sz="half" idx="10"/>
          </p:nvPr>
        </p:nvSpPr>
        <p:spPr>
          <a:xfrm>
            <a:off x="8085918" y="6492875"/>
            <a:ext cx="3128419" cy="365125"/>
          </a:xfrm>
          <a:prstGeom prst="rect">
            <a:avLst/>
          </a:prstGeom>
        </p:spPr>
        <p:txBody>
          <a:bodyPr/>
          <a:lstStyle/>
          <a:p>
            <a:fld id="{7BFA5430-609D-44AA-A6F5-D96A42BC8C3A}" type="datetime1">
              <a:rPr lang="nl-NL" sz="1100" smtClean="0"/>
              <a:t>7-6-2023</a:t>
            </a:fld>
            <a:endParaRPr lang="en-GB" sz="1100"/>
          </a:p>
        </p:txBody>
      </p:sp>
      <p:sp>
        <p:nvSpPr>
          <p:cNvPr id="5" name="Footer Placeholder 4">
            <a:extLst>
              <a:ext uri="{FF2B5EF4-FFF2-40B4-BE49-F238E27FC236}">
                <a16:creationId xmlns:a16="http://schemas.microsoft.com/office/drawing/2014/main" id="{29A34CB9-5842-3D4A-B46C-35A4A4828B71}"/>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6" name="Slide Number Placeholder 5">
            <a:extLst>
              <a:ext uri="{FF2B5EF4-FFF2-40B4-BE49-F238E27FC236}">
                <a16:creationId xmlns:a16="http://schemas.microsoft.com/office/drawing/2014/main" id="{95DE7D29-0FDF-E940-815C-8CC5526973A8}"/>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
        <p:nvSpPr>
          <p:cNvPr id="16" name="Freeform 144">
            <a:extLst>
              <a:ext uri="{FF2B5EF4-FFF2-40B4-BE49-F238E27FC236}">
                <a16:creationId xmlns:a16="http://schemas.microsoft.com/office/drawing/2014/main" id="{F8BBB029-6102-4745-BFA2-4FB3A2119813}"/>
              </a:ext>
            </a:extLst>
          </p:cNvPr>
          <p:cNvSpPr/>
          <p:nvPr userDrawn="1"/>
        </p:nvSpPr>
        <p:spPr>
          <a:xfrm>
            <a:off x="11456672" y="1822691"/>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chemeClr val="accent6"/>
          </a:solidFill>
          <a:ln w="9514" cap="flat">
            <a:noFill/>
            <a:prstDash val="solid"/>
            <a:miter/>
          </a:ln>
        </p:spPr>
        <p:txBody>
          <a:bodyPr rtlCol="0" anchor="ctr"/>
          <a:lstStyle/>
          <a:p>
            <a:endParaRPr lang="en-BE"/>
          </a:p>
        </p:txBody>
      </p:sp>
    </p:spTree>
    <p:extLst>
      <p:ext uri="{BB962C8B-B14F-4D97-AF65-F5344CB8AC3E}">
        <p14:creationId xmlns:p14="http://schemas.microsoft.com/office/powerpoint/2010/main" val="462622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BF9F23-DE5C-4EA7-A549-3AD87303AFC4}"/>
              </a:ext>
            </a:extLst>
          </p:cNvPr>
          <p:cNvSpPr/>
          <p:nvPr userDrawn="1"/>
        </p:nvSpPr>
        <p:spPr>
          <a:xfrm>
            <a:off x="0" y="0"/>
            <a:ext cx="31940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4" name="Text Placeholder 3">
            <a:extLst>
              <a:ext uri="{FF2B5EF4-FFF2-40B4-BE49-F238E27FC236}">
                <a16:creationId xmlns:a16="http://schemas.microsoft.com/office/drawing/2014/main" id="{17D6F562-CF6A-43DD-83AD-20749E8CA7EB}"/>
              </a:ext>
            </a:extLst>
          </p:cNvPr>
          <p:cNvSpPr>
            <a:spLocks noGrp="1"/>
          </p:cNvSpPr>
          <p:nvPr>
            <p:ph type="body" sz="half" idx="2" hasCustomPrompt="1"/>
          </p:nvPr>
        </p:nvSpPr>
        <p:spPr>
          <a:xfrm>
            <a:off x="407989" y="3644431"/>
            <a:ext cx="2771774" cy="2479675"/>
          </a:xfrm>
        </p:spPr>
        <p:txBody>
          <a:bodyPr>
            <a:noAutofit/>
          </a:bodyPr>
          <a:lstStyle>
            <a:lvl1pPr marL="0" indent="0" algn="ctr">
              <a:buNone/>
              <a:defRPr sz="5400" b="1">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Agenda</a:t>
            </a:r>
          </a:p>
        </p:txBody>
      </p:sp>
      <p:sp>
        <p:nvSpPr>
          <p:cNvPr id="9" name="object 5">
            <a:extLst>
              <a:ext uri="{FF2B5EF4-FFF2-40B4-BE49-F238E27FC236}">
                <a16:creationId xmlns:a16="http://schemas.microsoft.com/office/drawing/2014/main" id="{D0980D40-E277-4B6C-A531-E1EEE093EFFF}"/>
              </a:ext>
            </a:extLst>
          </p:cNvPr>
          <p:cNvSpPr/>
          <p:nvPr userDrawn="1"/>
        </p:nvSpPr>
        <p:spPr>
          <a:xfrm>
            <a:off x="515300" y="997863"/>
            <a:ext cx="2520000" cy="2520000"/>
          </a:xfrm>
          <a:custGeom>
            <a:avLst/>
            <a:gdLst/>
            <a:ahLst/>
            <a:cxnLst/>
            <a:rect l="l" t="t" r="r" b="b"/>
            <a:pathLst>
              <a:path w="4152265" h="4152265">
                <a:moveTo>
                  <a:pt x="4151706" y="0"/>
                </a:moveTo>
                <a:lnTo>
                  <a:pt x="3726724" y="0"/>
                </a:lnTo>
                <a:lnTo>
                  <a:pt x="3726345" y="48506"/>
                </a:lnTo>
                <a:lnTo>
                  <a:pt x="3725352" y="96864"/>
                </a:lnTo>
                <a:lnTo>
                  <a:pt x="3723747" y="145070"/>
                </a:lnTo>
                <a:lnTo>
                  <a:pt x="3721535" y="193119"/>
                </a:lnTo>
                <a:lnTo>
                  <a:pt x="3718719" y="241009"/>
                </a:lnTo>
                <a:lnTo>
                  <a:pt x="3715304" y="288736"/>
                </a:lnTo>
                <a:lnTo>
                  <a:pt x="3711292" y="336295"/>
                </a:lnTo>
                <a:lnTo>
                  <a:pt x="3706688" y="383683"/>
                </a:lnTo>
                <a:lnTo>
                  <a:pt x="3701494" y="430896"/>
                </a:lnTo>
                <a:lnTo>
                  <a:pt x="3695716" y="477931"/>
                </a:lnTo>
                <a:lnTo>
                  <a:pt x="3689357" y="524784"/>
                </a:lnTo>
                <a:lnTo>
                  <a:pt x="3682420" y="571451"/>
                </a:lnTo>
                <a:lnTo>
                  <a:pt x="3674909" y="617929"/>
                </a:lnTo>
                <a:lnTo>
                  <a:pt x="3666827" y="664213"/>
                </a:lnTo>
                <a:lnTo>
                  <a:pt x="3658180" y="710300"/>
                </a:lnTo>
                <a:lnTo>
                  <a:pt x="3648969" y="756186"/>
                </a:lnTo>
                <a:lnTo>
                  <a:pt x="3639200" y="801867"/>
                </a:lnTo>
                <a:lnTo>
                  <a:pt x="3628875" y="847340"/>
                </a:lnTo>
                <a:lnTo>
                  <a:pt x="3617999" y="892601"/>
                </a:lnTo>
                <a:lnTo>
                  <a:pt x="3606575" y="937647"/>
                </a:lnTo>
                <a:lnTo>
                  <a:pt x="3594607" y="982472"/>
                </a:lnTo>
                <a:lnTo>
                  <a:pt x="3582098" y="1027075"/>
                </a:lnTo>
                <a:lnTo>
                  <a:pt x="3569053" y="1071451"/>
                </a:lnTo>
                <a:lnTo>
                  <a:pt x="3555474" y="1115595"/>
                </a:lnTo>
                <a:lnTo>
                  <a:pt x="3541367" y="1159506"/>
                </a:lnTo>
                <a:lnTo>
                  <a:pt x="3526734" y="1203178"/>
                </a:lnTo>
                <a:lnTo>
                  <a:pt x="3511579" y="1246608"/>
                </a:lnTo>
                <a:lnTo>
                  <a:pt x="3495906" y="1289793"/>
                </a:lnTo>
                <a:lnTo>
                  <a:pt x="3479719" y="1332728"/>
                </a:lnTo>
                <a:lnTo>
                  <a:pt x="3463021" y="1375410"/>
                </a:lnTo>
                <a:lnTo>
                  <a:pt x="3445816" y="1417836"/>
                </a:lnTo>
                <a:lnTo>
                  <a:pt x="3428108" y="1460000"/>
                </a:lnTo>
                <a:lnTo>
                  <a:pt x="3409901" y="1501901"/>
                </a:lnTo>
                <a:lnTo>
                  <a:pt x="3391198" y="1543533"/>
                </a:lnTo>
                <a:lnTo>
                  <a:pt x="3372002" y="1584894"/>
                </a:lnTo>
                <a:lnTo>
                  <a:pt x="3352319" y="1625979"/>
                </a:lnTo>
                <a:lnTo>
                  <a:pt x="3332151" y="1666784"/>
                </a:lnTo>
                <a:lnTo>
                  <a:pt x="3311502" y="1707307"/>
                </a:lnTo>
                <a:lnTo>
                  <a:pt x="3290376" y="1747543"/>
                </a:lnTo>
                <a:lnTo>
                  <a:pt x="3268776" y="1787488"/>
                </a:lnTo>
                <a:lnTo>
                  <a:pt x="3246707" y="1827140"/>
                </a:lnTo>
                <a:lnTo>
                  <a:pt x="3224172" y="1866493"/>
                </a:lnTo>
                <a:lnTo>
                  <a:pt x="3201174" y="1905545"/>
                </a:lnTo>
                <a:lnTo>
                  <a:pt x="3177718" y="1944291"/>
                </a:lnTo>
                <a:lnTo>
                  <a:pt x="3153807" y="1982728"/>
                </a:lnTo>
                <a:lnTo>
                  <a:pt x="3129446" y="2020852"/>
                </a:lnTo>
                <a:lnTo>
                  <a:pt x="3104636" y="2058660"/>
                </a:lnTo>
                <a:lnTo>
                  <a:pt x="3079383" y="2096147"/>
                </a:lnTo>
                <a:lnTo>
                  <a:pt x="3053691" y="2133311"/>
                </a:lnTo>
                <a:lnTo>
                  <a:pt x="3027562" y="2170146"/>
                </a:lnTo>
                <a:lnTo>
                  <a:pt x="3001000" y="2206650"/>
                </a:lnTo>
                <a:lnTo>
                  <a:pt x="2974010" y="2242818"/>
                </a:lnTo>
                <a:lnTo>
                  <a:pt x="2946594" y="2278648"/>
                </a:lnTo>
                <a:lnTo>
                  <a:pt x="2918758" y="2314135"/>
                </a:lnTo>
                <a:lnTo>
                  <a:pt x="2890504" y="2349275"/>
                </a:lnTo>
                <a:lnTo>
                  <a:pt x="2861836" y="2384065"/>
                </a:lnTo>
                <a:lnTo>
                  <a:pt x="2832757" y="2418501"/>
                </a:lnTo>
                <a:lnTo>
                  <a:pt x="2803273" y="2452580"/>
                </a:lnTo>
                <a:lnTo>
                  <a:pt x="2773385" y="2486297"/>
                </a:lnTo>
                <a:lnTo>
                  <a:pt x="2743099" y="2519649"/>
                </a:lnTo>
                <a:lnTo>
                  <a:pt x="2712417" y="2552632"/>
                </a:lnTo>
                <a:lnTo>
                  <a:pt x="2681344" y="2585242"/>
                </a:lnTo>
                <a:lnTo>
                  <a:pt x="2649883" y="2617476"/>
                </a:lnTo>
                <a:lnTo>
                  <a:pt x="2618038" y="2649330"/>
                </a:lnTo>
                <a:lnTo>
                  <a:pt x="2585812" y="2680800"/>
                </a:lnTo>
                <a:lnTo>
                  <a:pt x="2553210" y="2711882"/>
                </a:lnTo>
                <a:lnTo>
                  <a:pt x="2520235" y="2742574"/>
                </a:lnTo>
                <a:lnTo>
                  <a:pt x="2486891" y="2772870"/>
                </a:lnTo>
                <a:lnTo>
                  <a:pt x="2453181" y="2802767"/>
                </a:lnTo>
                <a:lnTo>
                  <a:pt x="2419110" y="2832262"/>
                </a:lnTo>
                <a:lnTo>
                  <a:pt x="2384680" y="2861351"/>
                </a:lnTo>
                <a:lnTo>
                  <a:pt x="2349896" y="2890029"/>
                </a:lnTo>
                <a:lnTo>
                  <a:pt x="2314761" y="2918294"/>
                </a:lnTo>
                <a:lnTo>
                  <a:pt x="2279280" y="2946142"/>
                </a:lnTo>
                <a:lnTo>
                  <a:pt x="2243455" y="2973568"/>
                </a:lnTo>
                <a:lnTo>
                  <a:pt x="2207291" y="3000570"/>
                </a:lnTo>
                <a:lnTo>
                  <a:pt x="2170792" y="3027142"/>
                </a:lnTo>
                <a:lnTo>
                  <a:pt x="2133960" y="3053283"/>
                </a:lnTo>
                <a:lnTo>
                  <a:pt x="2096800" y="3078987"/>
                </a:lnTo>
                <a:lnTo>
                  <a:pt x="2059315" y="3104251"/>
                </a:lnTo>
                <a:lnTo>
                  <a:pt x="2021510" y="3129072"/>
                </a:lnTo>
                <a:lnTo>
                  <a:pt x="1983387" y="3153446"/>
                </a:lnTo>
                <a:lnTo>
                  <a:pt x="1944951" y="3177368"/>
                </a:lnTo>
                <a:lnTo>
                  <a:pt x="1906205" y="3200836"/>
                </a:lnTo>
                <a:lnTo>
                  <a:pt x="1867154" y="3223845"/>
                </a:lnTo>
                <a:lnTo>
                  <a:pt x="1827800" y="3246392"/>
                </a:lnTo>
                <a:lnTo>
                  <a:pt x="1788148" y="3268473"/>
                </a:lnTo>
                <a:lnTo>
                  <a:pt x="1748201" y="3290084"/>
                </a:lnTo>
                <a:lnTo>
                  <a:pt x="1707962" y="3311222"/>
                </a:lnTo>
                <a:lnTo>
                  <a:pt x="1667437" y="3331882"/>
                </a:lnTo>
                <a:lnTo>
                  <a:pt x="1626628" y="3352062"/>
                </a:lnTo>
                <a:lnTo>
                  <a:pt x="1585539" y="3371757"/>
                </a:lnTo>
                <a:lnTo>
                  <a:pt x="1544173" y="3390963"/>
                </a:lnTo>
                <a:lnTo>
                  <a:pt x="1502536" y="3409678"/>
                </a:lnTo>
                <a:lnTo>
                  <a:pt x="1460629" y="3427896"/>
                </a:lnTo>
                <a:lnTo>
                  <a:pt x="1418458" y="3445615"/>
                </a:lnTo>
                <a:lnTo>
                  <a:pt x="1376025" y="3462831"/>
                </a:lnTo>
                <a:lnTo>
                  <a:pt x="1333335" y="3479539"/>
                </a:lnTo>
                <a:lnTo>
                  <a:pt x="1290391" y="3495737"/>
                </a:lnTo>
                <a:lnTo>
                  <a:pt x="1247196" y="3511420"/>
                </a:lnTo>
                <a:lnTo>
                  <a:pt x="1203756" y="3526585"/>
                </a:lnTo>
                <a:lnTo>
                  <a:pt x="1160072" y="3541228"/>
                </a:lnTo>
                <a:lnTo>
                  <a:pt x="1116150" y="3555345"/>
                </a:lnTo>
                <a:lnTo>
                  <a:pt x="1071992" y="3568933"/>
                </a:lnTo>
                <a:lnTo>
                  <a:pt x="1027603" y="3581987"/>
                </a:lnTo>
                <a:lnTo>
                  <a:pt x="982986" y="3594505"/>
                </a:lnTo>
                <a:lnTo>
                  <a:pt x="938145" y="3606482"/>
                </a:lnTo>
                <a:lnTo>
                  <a:pt x="893084" y="3617914"/>
                </a:lnTo>
                <a:lnTo>
                  <a:pt x="847806" y="3628798"/>
                </a:lnTo>
                <a:lnTo>
                  <a:pt x="802315" y="3639131"/>
                </a:lnTo>
                <a:lnTo>
                  <a:pt x="756615" y="3648907"/>
                </a:lnTo>
                <a:lnTo>
                  <a:pt x="710709" y="3658125"/>
                </a:lnTo>
                <a:lnTo>
                  <a:pt x="664602" y="3666779"/>
                </a:lnTo>
                <a:lnTo>
                  <a:pt x="618297" y="3674867"/>
                </a:lnTo>
                <a:lnTo>
                  <a:pt x="571797" y="3682384"/>
                </a:lnTo>
                <a:lnTo>
                  <a:pt x="525107" y="3689326"/>
                </a:lnTo>
                <a:lnTo>
                  <a:pt x="478230" y="3695691"/>
                </a:lnTo>
                <a:lnTo>
                  <a:pt x="431169" y="3701474"/>
                </a:lnTo>
                <a:lnTo>
                  <a:pt x="383930" y="3706671"/>
                </a:lnTo>
                <a:lnTo>
                  <a:pt x="336514" y="3711279"/>
                </a:lnTo>
                <a:lnTo>
                  <a:pt x="288927" y="3715294"/>
                </a:lnTo>
                <a:lnTo>
                  <a:pt x="241171" y="3718713"/>
                </a:lnTo>
                <a:lnTo>
                  <a:pt x="193251" y="3721531"/>
                </a:lnTo>
                <a:lnTo>
                  <a:pt x="145170" y="3723745"/>
                </a:lnTo>
                <a:lnTo>
                  <a:pt x="96932" y="3725350"/>
                </a:lnTo>
                <a:lnTo>
                  <a:pt x="48541" y="3726345"/>
                </a:lnTo>
                <a:lnTo>
                  <a:pt x="0" y="3726724"/>
                </a:lnTo>
                <a:lnTo>
                  <a:pt x="0" y="4151706"/>
                </a:lnTo>
                <a:lnTo>
                  <a:pt x="48374" y="4151429"/>
                </a:lnTo>
                <a:lnTo>
                  <a:pt x="96616" y="4150603"/>
                </a:lnTo>
                <a:lnTo>
                  <a:pt x="144723" y="4149230"/>
                </a:lnTo>
                <a:lnTo>
                  <a:pt x="192692" y="4147312"/>
                </a:lnTo>
                <a:lnTo>
                  <a:pt x="240521" y="4144854"/>
                </a:lnTo>
                <a:lnTo>
                  <a:pt x="288205" y="4141857"/>
                </a:lnTo>
                <a:lnTo>
                  <a:pt x="335742" y="4138324"/>
                </a:lnTo>
                <a:lnTo>
                  <a:pt x="383129" y="4134260"/>
                </a:lnTo>
                <a:lnTo>
                  <a:pt x="430363" y="4129666"/>
                </a:lnTo>
                <a:lnTo>
                  <a:pt x="477441" y="4124546"/>
                </a:lnTo>
                <a:lnTo>
                  <a:pt x="524360" y="4118903"/>
                </a:lnTo>
                <a:lnTo>
                  <a:pt x="571117" y="4112740"/>
                </a:lnTo>
                <a:lnTo>
                  <a:pt x="617709" y="4106059"/>
                </a:lnTo>
                <a:lnTo>
                  <a:pt x="664133" y="4098864"/>
                </a:lnTo>
                <a:lnTo>
                  <a:pt x="710386" y="4091157"/>
                </a:lnTo>
                <a:lnTo>
                  <a:pt x="756466" y="4082943"/>
                </a:lnTo>
                <a:lnTo>
                  <a:pt x="802368" y="4074222"/>
                </a:lnTo>
                <a:lnTo>
                  <a:pt x="848091" y="4065000"/>
                </a:lnTo>
                <a:lnTo>
                  <a:pt x="893631" y="4055278"/>
                </a:lnTo>
                <a:lnTo>
                  <a:pt x="938985" y="4045060"/>
                </a:lnTo>
                <a:lnTo>
                  <a:pt x="984150" y="4034348"/>
                </a:lnTo>
                <a:lnTo>
                  <a:pt x="1029123" y="4023146"/>
                </a:lnTo>
                <a:lnTo>
                  <a:pt x="1073902" y="4011456"/>
                </a:lnTo>
                <a:lnTo>
                  <a:pt x="1118482" y="3999282"/>
                </a:lnTo>
                <a:lnTo>
                  <a:pt x="1162862" y="3986627"/>
                </a:lnTo>
                <a:lnTo>
                  <a:pt x="1207038" y="3973493"/>
                </a:lnTo>
                <a:lnTo>
                  <a:pt x="1251008" y="3959883"/>
                </a:lnTo>
                <a:lnTo>
                  <a:pt x="1294767" y="3945801"/>
                </a:lnTo>
                <a:lnTo>
                  <a:pt x="1338314" y="3931250"/>
                </a:lnTo>
                <a:lnTo>
                  <a:pt x="1381646" y="3916232"/>
                </a:lnTo>
                <a:lnTo>
                  <a:pt x="1424758" y="3900750"/>
                </a:lnTo>
                <a:lnTo>
                  <a:pt x="1467649" y="3884808"/>
                </a:lnTo>
                <a:lnTo>
                  <a:pt x="1510315" y="3868408"/>
                </a:lnTo>
                <a:lnTo>
                  <a:pt x="1552754" y="3851554"/>
                </a:lnTo>
                <a:lnTo>
                  <a:pt x="1594962" y="3834248"/>
                </a:lnTo>
                <a:lnTo>
                  <a:pt x="1636936" y="3816493"/>
                </a:lnTo>
                <a:lnTo>
                  <a:pt x="1678674" y="3798293"/>
                </a:lnTo>
                <a:lnTo>
                  <a:pt x="1720172" y="3779650"/>
                </a:lnTo>
                <a:lnTo>
                  <a:pt x="1761427" y="3760568"/>
                </a:lnTo>
                <a:lnTo>
                  <a:pt x="1802437" y="3741048"/>
                </a:lnTo>
                <a:lnTo>
                  <a:pt x="1843199" y="3721095"/>
                </a:lnTo>
                <a:lnTo>
                  <a:pt x="1883709" y="3700712"/>
                </a:lnTo>
                <a:lnTo>
                  <a:pt x="1923964" y="3679900"/>
                </a:lnTo>
                <a:lnTo>
                  <a:pt x="1963962" y="3658664"/>
                </a:lnTo>
                <a:lnTo>
                  <a:pt x="2003699" y="3637007"/>
                </a:lnTo>
                <a:lnTo>
                  <a:pt x="2043173" y="3614930"/>
                </a:lnTo>
                <a:lnTo>
                  <a:pt x="2082380" y="3592438"/>
                </a:lnTo>
                <a:lnTo>
                  <a:pt x="2121318" y="3569532"/>
                </a:lnTo>
                <a:lnTo>
                  <a:pt x="2159984" y="3546218"/>
                </a:lnTo>
                <a:lnTo>
                  <a:pt x="2198374" y="3522496"/>
                </a:lnTo>
                <a:lnTo>
                  <a:pt x="2236485" y="3498370"/>
                </a:lnTo>
                <a:lnTo>
                  <a:pt x="2274316" y="3473844"/>
                </a:lnTo>
                <a:lnTo>
                  <a:pt x="2311861" y="3448919"/>
                </a:lnTo>
                <a:lnTo>
                  <a:pt x="2349120" y="3423600"/>
                </a:lnTo>
                <a:lnTo>
                  <a:pt x="2386088" y="3397889"/>
                </a:lnTo>
                <a:lnTo>
                  <a:pt x="2422763" y="3371789"/>
                </a:lnTo>
                <a:lnTo>
                  <a:pt x="2459141" y="3345303"/>
                </a:lnTo>
                <a:lnTo>
                  <a:pt x="2495220" y="3318435"/>
                </a:lnTo>
                <a:lnTo>
                  <a:pt x="2530997" y="3291186"/>
                </a:lnTo>
                <a:lnTo>
                  <a:pt x="2566469" y="3263560"/>
                </a:lnTo>
                <a:lnTo>
                  <a:pt x="2601632" y="3235560"/>
                </a:lnTo>
                <a:lnTo>
                  <a:pt x="2636484" y="3207190"/>
                </a:lnTo>
                <a:lnTo>
                  <a:pt x="2671022" y="3178451"/>
                </a:lnTo>
                <a:lnTo>
                  <a:pt x="2705242" y="3149347"/>
                </a:lnTo>
                <a:lnTo>
                  <a:pt x="2739142" y="3119882"/>
                </a:lnTo>
                <a:lnTo>
                  <a:pt x="2772719" y="3090057"/>
                </a:lnTo>
                <a:lnTo>
                  <a:pt x="2805970" y="3059876"/>
                </a:lnTo>
                <a:lnTo>
                  <a:pt x="2838892" y="3029342"/>
                </a:lnTo>
                <a:lnTo>
                  <a:pt x="2871482" y="2998458"/>
                </a:lnTo>
                <a:lnTo>
                  <a:pt x="2903736" y="2967227"/>
                </a:lnTo>
                <a:lnTo>
                  <a:pt x="2935652" y="2935652"/>
                </a:lnTo>
                <a:lnTo>
                  <a:pt x="2967227" y="2903736"/>
                </a:lnTo>
                <a:lnTo>
                  <a:pt x="2998458" y="2871482"/>
                </a:lnTo>
                <a:lnTo>
                  <a:pt x="3029342" y="2838892"/>
                </a:lnTo>
                <a:lnTo>
                  <a:pt x="3059876" y="2805970"/>
                </a:lnTo>
                <a:lnTo>
                  <a:pt x="3090057" y="2772719"/>
                </a:lnTo>
                <a:lnTo>
                  <a:pt x="3119882" y="2739142"/>
                </a:lnTo>
                <a:lnTo>
                  <a:pt x="3149347" y="2705242"/>
                </a:lnTo>
                <a:lnTo>
                  <a:pt x="3178451" y="2671022"/>
                </a:lnTo>
                <a:lnTo>
                  <a:pt x="3207190" y="2636484"/>
                </a:lnTo>
                <a:lnTo>
                  <a:pt x="3235560" y="2601632"/>
                </a:lnTo>
                <a:lnTo>
                  <a:pt x="3263560" y="2566469"/>
                </a:lnTo>
                <a:lnTo>
                  <a:pt x="3291186" y="2530997"/>
                </a:lnTo>
                <a:lnTo>
                  <a:pt x="3318435" y="2495220"/>
                </a:lnTo>
                <a:lnTo>
                  <a:pt x="3345303" y="2459141"/>
                </a:lnTo>
                <a:lnTo>
                  <a:pt x="3371789" y="2422763"/>
                </a:lnTo>
                <a:lnTo>
                  <a:pt x="3397889" y="2386088"/>
                </a:lnTo>
                <a:lnTo>
                  <a:pt x="3423600" y="2349120"/>
                </a:lnTo>
                <a:lnTo>
                  <a:pt x="3448919" y="2311861"/>
                </a:lnTo>
                <a:lnTo>
                  <a:pt x="3473844" y="2274316"/>
                </a:lnTo>
                <a:lnTo>
                  <a:pt x="3498370" y="2236485"/>
                </a:lnTo>
                <a:lnTo>
                  <a:pt x="3522496" y="2198374"/>
                </a:lnTo>
                <a:lnTo>
                  <a:pt x="3546218" y="2159984"/>
                </a:lnTo>
                <a:lnTo>
                  <a:pt x="3569532" y="2121318"/>
                </a:lnTo>
                <a:lnTo>
                  <a:pt x="3592438" y="2082380"/>
                </a:lnTo>
                <a:lnTo>
                  <a:pt x="3614930" y="2043173"/>
                </a:lnTo>
                <a:lnTo>
                  <a:pt x="3637007" y="2003699"/>
                </a:lnTo>
                <a:lnTo>
                  <a:pt x="3658664" y="1963962"/>
                </a:lnTo>
                <a:lnTo>
                  <a:pt x="3679900" y="1923964"/>
                </a:lnTo>
                <a:lnTo>
                  <a:pt x="3700712" y="1883709"/>
                </a:lnTo>
                <a:lnTo>
                  <a:pt x="3721095" y="1843199"/>
                </a:lnTo>
                <a:lnTo>
                  <a:pt x="3741048" y="1802437"/>
                </a:lnTo>
                <a:lnTo>
                  <a:pt x="3760568" y="1761427"/>
                </a:lnTo>
                <a:lnTo>
                  <a:pt x="3779650" y="1720172"/>
                </a:lnTo>
                <a:lnTo>
                  <a:pt x="3798293" y="1678674"/>
                </a:lnTo>
                <a:lnTo>
                  <a:pt x="3816493" y="1636936"/>
                </a:lnTo>
                <a:lnTo>
                  <a:pt x="3834248" y="1594962"/>
                </a:lnTo>
                <a:lnTo>
                  <a:pt x="3851554" y="1552754"/>
                </a:lnTo>
                <a:lnTo>
                  <a:pt x="3868408" y="1510315"/>
                </a:lnTo>
                <a:lnTo>
                  <a:pt x="3884808" y="1467649"/>
                </a:lnTo>
                <a:lnTo>
                  <a:pt x="3900750" y="1424758"/>
                </a:lnTo>
                <a:lnTo>
                  <a:pt x="3916232" y="1381646"/>
                </a:lnTo>
                <a:lnTo>
                  <a:pt x="3931250" y="1338314"/>
                </a:lnTo>
                <a:lnTo>
                  <a:pt x="3945801" y="1294767"/>
                </a:lnTo>
                <a:lnTo>
                  <a:pt x="3959883" y="1251008"/>
                </a:lnTo>
                <a:lnTo>
                  <a:pt x="3973493" y="1207038"/>
                </a:lnTo>
                <a:lnTo>
                  <a:pt x="3986627" y="1162862"/>
                </a:lnTo>
                <a:lnTo>
                  <a:pt x="3999282" y="1118482"/>
                </a:lnTo>
                <a:lnTo>
                  <a:pt x="4011456" y="1073902"/>
                </a:lnTo>
                <a:lnTo>
                  <a:pt x="4023146" y="1029123"/>
                </a:lnTo>
                <a:lnTo>
                  <a:pt x="4034348" y="984150"/>
                </a:lnTo>
                <a:lnTo>
                  <a:pt x="4045060" y="938985"/>
                </a:lnTo>
                <a:lnTo>
                  <a:pt x="4055278" y="893631"/>
                </a:lnTo>
                <a:lnTo>
                  <a:pt x="4065000" y="848091"/>
                </a:lnTo>
                <a:lnTo>
                  <a:pt x="4074222" y="802368"/>
                </a:lnTo>
                <a:lnTo>
                  <a:pt x="4082943" y="756466"/>
                </a:lnTo>
                <a:lnTo>
                  <a:pt x="4091157" y="710386"/>
                </a:lnTo>
                <a:lnTo>
                  <a:pt x="4098864" y="664133"/>
                </a:lnTo>
                <a:lnTo>
                  <a:pt x="4106059" y="617709"/>
                </a:lnTo>
                <a:lnTo>
                  <a:pt x="4112740" y="571117"/>
                </a:lnTo>
                <a:lnTo>
                  <a:pt x="4118903" y="524360"/>
                </a:lnTo>
                <a:lnTo>
                  <a:pt x="4124546" y="477441"/>
                </a:lnTo>
                <a:lnTo>
                  <a:pt x="4129666" y="430363"/>
                </a:lnTo>
                <a:lnTo>
                  <a:pt x="4134260" y="383129"/>
                </a:lnTo>
                <a:lnTo>
                  <a:pt x="4138324" y="335742"/>
                </a:lnTo>
                <a:lnTo>
                  <a:pt x="4141857" y="288205"/>
                </a:lnTo>
                <a:lnTo>
                  <a:pt x="4144854" y="240521"/>
                </a:lnTo>
                <a:lnTo>
                  <a:pt x="4147312" y="192692"/>
                </a:lnTo>
                <a:lnTo>
                  <a:pt x="4149230" y="144723"/>
                </a:lnTo>
                <a:lnTo>
                  <a:pt x="4150603" y="96616"/>
                </a:lnTo>
                <a:lnTo>
                  <a:pt x="4151429" y="48374"/>
                </a:lnTo>
                <a:lnTo>
                  <a:pt x="4151706" y="0"/>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1177A40-0A4A-42F3-9237-285787E1ABBF}"/>
              </a:ext>
            </a:extLst>
          </p:cNvPr>
          <p:cNvSpPr txBox="1"/>
          <p:nvPr userDrawn="1"/>
        </p:nvSpPr>
        <p:spPr>
          <a:xfrm>
            <a:off x="411212" y="6380163"/>
            <a:ext cx="3043188" cy="323165"/>
          </a:xfrm>
          <a:prstGeom prst="rect">
            <a:avLst/>
          </a:prstGeom>
          <a:noFill/>
        </p:spPr>
        <p:txBody>
          <a:bodyPr wrap="square" rtlCol="0">
            <a:spAutoFit/>
          </a:bodyPr>
          <a:lstStyle/>
          <a:p>
            <a:r>
              <a:rPr lang="en-GB" sz="750" b="0" i="0" u="none" strike="noStrike" kern="1200" baseline="0" err="1">
                <a:solidFill>
                  <a:schemeClr val="bg1"/>
                </a:solidFill>
                <a:latin typeface="Arial" panose="020B0604020202020204" pitchFamily="34" charset="0"/>
                <a:ea typeface="+mn-ea"/>
                <a:cs typeface="Arial" panose="020B0604020202020204" pitchFamily="34" charset="0"/>
              </a:rPr>
              <a:t>Mutualités</a:t>
            </a:r>
            <a:r>
              <a:rPr lang="en-GB" sz="750" b="0" i="0" u="none" strike="noStrike" kern="1200" baseline="0">
                <a:solidFill>
                  <a:schemeClr val="bg1"/>
                </a:solidFill>
                <a:latin typeface="Arial" panose="020B0604020202020204" pitchFamily="34" charset="0"/>
                <a:ea typeface="+mn-ea"/>
                <a:cs typeface="Arial" panose="020B0604020202020204" pitchFamily="34" charset="0"/>
              </a:rPr>
              <a:t> </a:t>
            </a:r>
            <a:r>
              <a:rPr lang="en-GB" sz="750" b="0" i="0" u="none" strike="noStrike" kern="1200" baseline="0" err="1">
                <a:solidFill>
                  <a:schemeClr val="bg1"/>
                </a:solidFill>
                <a:latin typeface="Arial" panose="020B0604020202020204" pitchFamily="34" charset="0"/>
                <a:ea typeface="+mn-ea"/>
                <a:cs typeface="Arial" panose="020B0604020202020204" pitchFamily="34" charset="0"/>
              </a:rPr>
              <a:t>Libres</a:t>
            </a:r>
            <a:r>
              <a:rPr lang="en-GB" sz="750" b="0" i="0" u="none" strike="noStrike" kern="1200" baseline="0">
                <a:solidFill>
                  <a:schemeClr val="bg1"/>
                </a:solidFill>
                <a:latin typeface="Arial" panose="020B0604020202020204" pitchFamily="34" charset="0"/>
                <a:ea typeface="+mn-ea"/>
                <a:cs typeface="Arial" panose="020B0604020202020204" pitchFamily="34" charset="0"/>
              </a:rPr>
              <a:t> / </a:t>
            </a:r>
            <a:r>
              <a:rPr lang="en-GB" sz="750" b="0" i="0" u="none" strike="noStrike" kern="1200" baseline="0" err="1">
                <a:solidFill>
                  <a:schemeClr val="bg1"/>
                </a:solidFill>
                <a:latin typeface="Arial" panose="020B0604020202020204" pitchFamily="34" charset="0"/>
                <a:ea typeface="+mn-ea"/>
                <a:cs typeface="Arial" panose="020B0604020202020204" pitchFamily="34" charset="0"/>
              </a:rPr>
              <a:t>Onafhankelijke</a:t>
            </a:r>
            <a:r>
              <a:rPr lang="en-GB" sz="750" b="0" i="0" u="none" strike="noStrike" kern="1200" baseline="0">
                <a:solidFill>
                  <a:schemeClr val="bg1"/>
                </a:solidFill>
                <a:latin typeface="Arial" panose="020B0604020202020204" pitchFamily="34" charset="0"/>
                <a:ea typeface="+mn-ea"/>
                <a:cs typeface="Arial" panose="020B0604020202020204" pitchFamily="34" charset="0"/>
              </a:rPr>
              <a:t> </a:t>
            </a:r>
            <a:r>
              <a:rPr lang="en-GB" sz="750" b="0" i="0" u="none" strike="noStrike" kern="1200" baseline="0" err="1">
                <a:solidFill>
                  <a:schemeClr val="bg1"/>
                </a:solidFill>
                <a:latin typeface="Arial" panose="020B0604020202020204" pitchFamily="34" charset="0"/>
                <a:ea typeface="+mn-ea"/>
                <a:cs typeface="Arial" panose="020B0604020202020204" pitchFamily="34" charset="0"/>
              </a:rPr>
              <a:t>Ziekenfondsen</a:t>
            </a:r>
            <a:endParaRPr lang="en-GB" sz="750" b="0" i="0" u="none" strike="noStrike" kern="1200" baseline="0">
              <a:solidFill>
                <a:schemeClr val="bg1"/>
              </a:solidFill>
              <a:latin typeface="Arial" panose="020B0604020202020204" pitchFamily="34" charset="0"/>
              <a:ea typeface="+mn-ea"/>
              <a:cs typeface="Arial" panose="020B0604020202020204" pitchFamily="34" charset="0"/>
            </a:endParaRPr>
          </a:p>
          <a:p>
            <a:r>
              <a:rPr lang="en-GB" sz="750" b="0" i="0" u="none" strike="noStrike" kern="1200" baseline="0">
                <a:solidFill>
                  <a:schemeClr val="bg1"/>
                </a:solidFill>
                <a:latin typeface="Arial" panose="020B0604020202020204" pitchFamily="34" charset="0"/>
                <a:ea typeface="+mn-ea"/>
                <a:cs typeface="Arial" panose="020B0604020202020204" pitchFamily="34" charset="0"/>
              </a:rPr>
              <a:t>www.mloz.be</a:t>
            </a:r>
            <a:endParaRPr lang="en-GB" sz="750">
              <a:solidFill>
                <a:schemeClr val="bg1"/>
              </a:solidFill>
              <a:latin typeface="Arial" panose="020B0604020202020204" pitchFamily="34" charset="0"/>
              <a:cs typeface="Arial" panose="020B0604020202020204" pitchFamily="34" charset="0"/>
            </a:endParaRPr>
          </a:p>
        </p:txBody>
      </p:sp>
      <p:sp>
        <p:nvSpPr>
          <p:cNvPr id="12" name="Freeform 120">
            <a:extLst>
              <a:ext uri="{FF2B5EF4-FFF2-40B4-BE49-F238E27FC236}">
                <a16:creationId xmlns:a16="http://schemas.microsoft.com/office/drawing/2014/main" id="{B7977D30-E103-4E83-A312-A9B7AD15A9B8}"/>
              </a:ext>
            </a:extLst>
          </p:cNvPr>
          <p:cNvSpPr/>
          <p:nvPr userDrawn="1"/>
        </p:nvSpPr>
        <p:spPr>
          <a:xfrm>
            <a:off x="-5231004" y="6493021"/>
            <a:ext cx="252000" cy="252000"/>
          </a:xfrm>
          <a:custGeom>
            <a:avLst/>
            <a:gdLst>
              <a:gd name="connsiteX0" fmla="*/ -101 w 1771477"/>
              <a:gd name="connsiteY0" fmla="*/ 1771923 h 1772028"/>
              <a:gd name="connsiteX1" fmla="*/ -101 w 1771477"/>
              <a:gd name="connsiteY1" fmla="*/ 1590812 h 1772028"/>
              <a:gd name="connsiteX2" fmla="*/ 1590218 w 1771477"/>
              <a:gd name="connsiteY2" fmla="*/ -106 h 1772028"/>
              <a:gd name="connsiteX3" fmla="*/ 1771377 w 1771477"/>
              <a:gd name="connsiteY3" fmla="*/ -106 h 1772028"/>
              <a:gd name="connsiteX4" fmla="*/ -101 w 1771477"/>
              <a:gd name="connsiteY4" fmla="*/ 1771923 h 177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77" h="1772028">
                <a:moveTo>
                  <a:pt x="-101" y="1771923"/>
                </a:moveTo>
                <a:lnTo>
                  <a:pt x="-101" y="1590812"/>
                </a:lnTo>
                <a:cubicBezTo>
                  <a:pt x="877859" y="1589832"/>
                  <a:pt x="1589297" y="878127"/>
                  <a:pt x="1590218" y="-106"/>
                </a:cubicBezTo>
                <a:lnTo>
                  <a:pt x="1771377" y="-106"/>
                </a:lnTo>
                <a:cubicBezTo>
                  <a:pt x="1771377" y="978481"/>
                  <a:pt x="978176" y="1771923"/>
                  <a:pt x="-101" y="1771923"/>
                </a:cubicBezTo>
                <a:close/>
              </a:path>
            </a:pathLst>
          </a:custGeom>
          <a:solidFill>
            <a:srgbClr val="EAE7E0"/>
          </a:solidFill>
          <a:ln w="5761" cap="flat">
            <a:noFill/>
            <a:prstDash val="solid"/>
            <a:miter/>
          </a:ln>
        </p:spPr>
        <p:txBody>
          <a:bodyPr rtlCol="0" anchor="ctr"/>
          <a:lstStyle/>
          <a:p>
            <a:endParaRPr lang="en-BE">
              <a:latin typeface="Arial" panose="020B0604020202020204" pitchFamily="34" charset="0"/>
              <a:cs typeface="Arial" panose="020B0604020202020204" pitchFamily="34" charset="0"/>
            </a:endParaRPr>
          </a:p>
        </p:txBody>
      </p:sp>
      <p:sp>
        <p:nvSpPr>
          <p:cNvPr id="13" name="Freeform 129">
            <a:extLst>
              <a:ext uri="{FF2B5EF4-FFF2-40B4-BE49-F238E27FC236}">
                <a16:creationId xmlns:a16="http://schemas.microsoft.com/office/drawing/2014/main" id="{1D1AFD1D-20C5-4CBE-81D5-DBD2FB89BA5F}"/>
              </a:ext>
            </a:extLst>
          </p:cNvPr>
          <p:cNvSpPr/>
          <p:nvPr userDrawn="1"/>
        </p:nvSpPr>
        <p:spPr>
          <a:xfrm>
            <a:off x="244524" y="6466888"/>
            <a:ext cx="165687" cy="165687"/>
          </a:xfrm>
          <a:custGeom>
            <a:avLst/>
            <a:gdLst>
              <a:gd name="connsiteX0" fmla="*/ -101 w 1771419"/>
              <a:gd name="connsiteY0" fmla="*/ 1771981 h 1772086"/>
              <a:gd name="connsiteX1" fmla="*/ -101 w 1771419"/>
              <a:gd name="connsiteY1" fmla="*/ 1590812 h 1772086"/>
              <a:gd name="connsiteX2" fmla="*/ 1590218 w 1771419"/>
              <a:gd name="connsiteY2" fmla="*/ -106 h 1772086"/>
              <a:gd name="connsiteX3" fmla="*/ 1771318 w 1771419"/>
              <a:gd name="connsiteY3" fmla="*/ -106 h 1772086"/>
              <a:gd name="connsiteX4" fmla="*/ -101 w 1771419"/>
              <a:gd name="connsiteY4" fmla="*/ 1771981 h 177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86">
                <a:moveTo>
                  <a:pt x="-101" y="1771981"/>
                </a:moveTo>
                <a:lnTo>
                  <a:pt x="-101" y="1590812"/>
                </a:lnTo>
                <a:cubicBezTo>
                  <a:pt x="877801" y="1589832"/>
                  <a:pt x="1589296" y="878069"/>
                  <a:pt x="1590218" y="-106"/>
                </a:cubicBezTo>
                <a:lnTo>
                  <a:pt x="1771318" y="-106"/>
                </a:lnTo>
                <a:cubicBezTo>
                  <a:pt x="1771376" y="978539"/>
                  <a:pt x="978233" y="1771981"/>
                  <a:pt x="-101" y="1771981"/>
                </a:cubicBezTo>
                <a:close/>
              </a:path>
            </a:pathLst>
          </a:custGeom>
          <a:solidFill>
            <a:schemeClr val="bg1"/>
          </a:solidFill>
          <a:ln w="5761" cap="flat">
            <a:noFill/>
            <a:prstDash val="solid"/>
            <a:miter/>
          </a:ln>
        </p:spPr>
        <p:txBody>
          <a:bodyPr rtlCol="0" anchor="ctr"/>
          <a:lstStyle/>
          <a:p>
            <a:endParaRPr lang="en-BE">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0DEE9CCB-DC60-824F-8C31-A5CEE404C4D6}"/>
              </a:ext>
            </a:extLst>
          </p:cNvPr>
          <p:cNvSpPr>
            <a:spLocks noGrp="1"/>
          </p:cNvSpPr>
          <p:nvPr>
            <p:ph type="dt" sz="half" idx="10"/>
          </p:nvPr>
        </p:nvSpPr>
        <p:spPr>
          <a:xfrm>
            <a:off x="8085918" y="6492875"/>
            <a:ext cx="3128419" cy="365125"/>
          </a:xfrm>
          <a:prstGeom prst="rect">
            <a:avLst/>
          </a:prstGeom>
        </p:spPr>
        <p:txBody>
          <a:bodyPr/>
          <a:lstStyle>
            <a:lvl1pPr>
              <a:defRPr>
                <a:latin typeface="Arial" panose="020B0604020202020204" pitchFamily="34" charset="0"/>
                <a:cs typeface="Arial" panose="020B0604020202020204" pitchFamily="34" charset="0"/>
              </a:defRPr>
            </a:lvl1pPr>
          </a:lstStyle>
          <a:p>
            <a:fld id="{D1B144F9-E6EE-496D-B204-7A12720355AC}" type="datetime1">
              <a:rPr lang="nl-NL" smtClean="0"/>
              <a:t>7-6-2023</a:t>
            </a:fld>
            <a:endParaRPr lang="en-GB"/>
          </a:p>
        </p:txBody>
      </p:sp>
      <p:sp>
        <p:nvSpPr>
          <p:cNvPr id="5" name="Footer Placeholder 4">
            <a:extLst>
              <a:ext uri="{FF2B5EF4-FFF2-40B4-BE49-F238E27FC236}">
                <a16:creationId xmlns:a16="http://schemas.microsoft.com/office/drawing/2014/main" id="{9FA796AC-D0DF-1A47-9E94-DF2ED10E0761}"/>
              </a:ext>
            </a:extLst>
          </p:cNvPr>
          <p:cNvSpPr>
            <a:spLocks noGrp="1"/>
          </p:cNvSpPr>
          <p:nvPr>
            <p:ph type="ftr" sz="quarter" idx="11"/>
          </p:nvPr>
        </p:nvSpPr>
        <p:spPr>
          <a:xfrm>
            <a:off x="4062067" y="6227763"/>
            <a:ext cx="7152270" cy="365125"/>
          </a:xfrm>
          <a:prstGeom prst="rect">
            <a:avLst/>
          </a:prstGeom>
        </p:spPr>
        <p:txBody>
          <a:bodyPr/>
          <a:lstStyle>
            <a:lvl1pPr>
              <a:defRPr sz="1100">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C9E1E3D0-BFA3-8446-BDD2-27DEB52A81CA}"/>
              </a:ext>
            </a:extLst>
          </p:cNvPr>
          <p:cNvSpPr>
            <a:spLocks noGrp="1"/>
          </p:cNvSpPr>
          <p:nvPr>
            <p:ph type="sldNum" sz="quarter" idx="12"/>
          </p:nvPr>
        </p:nvSpPr>
        <p:spPr>
          <a:xfrm>
            <a:off x="11214337" y="6411658"/>
            <a:ext cx="672863" cy="365125"/>
          </a:xfrm>
          <a:prstGeom prst="rect">
            <a:avLst/>
          </a:prstGeom>
        </p:spPr>
        <p:txBody>
          <a:bodyPr/>
          <a:lstStyle>
            <a:lvl1pPr>
              <a:defRPr>
                <a:latin typeface="Arial" panose="020B0604020202020204" pitchFamily="34" charset="0"/>
                <a:cs typeface="Arial" panose="020B0604020202020204" pitchFamily="34" charset="0"/>
              </a:defRPr>
            </a:lvl1pPr>
          </a:lstStyle>
          <a:p>
            <a:fld id="{7693949C-1E1B-476B-8E00-BD738D5A66DE}" type="slidenum">
              <a:rPr lang="en-GB" smtClean="0"/>
              <a:pPr/>
              <a:t>‹#›</a:t>
            </a:fld>
            <a:endParaRPr lang="en-GB"/>
          </a:p>
        </p:txBody>
      </p:sp>
      <p:sp>
        <p:nvSpPr>
          <p:cNvPr id="18" name="Freeform 144">
            <a:extLst>
              <a:ext uri="{FF2B5EF4-FFF2-40B4-BE49-F238E27FC236}">
                <a16:creationId xmlns:a16="http://schemas.microsoft.com/office/drawing/2014/main" id="{D83ABF42-4560-8F40-875B-49C3168EFC3F}"/>
              </a:ext>
            </a:extLst>
          </p:cNvPr>
          <p:cNvSpPr/>
          <p:nvPr userDrawn="1"/>
        </p:nvSpPr>
        <p:spPr>
          <a:xfrm>
            <a:off x="11456672" y="1822691"/>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chemeClr val="accent3"/>
          </a:solidFill>
          <a:ln w="9514" cap="flat">
            <a:noFill/>
            <a:prstDash val="solid"/>
            <a:miter/>
          </a:ln>
        </p:spPr>
        <p:txBody>
          <a:bodyPr rtlCol="0" anchor="ctr"/>
          <a:lstStyle/>
          <a:p>
            <a:endParaRPr lang="en-BE">
              <a:latin typeface="Arial" panose="020B0604020202020204" pitchFamily="34" charset="0"/>
              <a:cs typeface="Arial" panose="020B0604020202020204" pitchFamily="34" charset="0"/>
            </a:endParaRPr>
          </a:p>
        </p:txBody>
      </p:sp>
      <p:sp>
        <p:nvSpPr>
          <p:cNvPr id="20" name="Content Placeholder 2">
            <a:extLst>
              <a:ext uri="{FF2B5EF4-FFF2-40B4-BE49-F238E27FC236}">
                <a16:creationId xmlns:a16="http://schemas.microsoft.com/office/drawing/2014/main" id="{D68F2B7A-2F87-6A4C-86E3-2D766320551B}"/>
              </a:ext>
            </a:extLst>
          </p:cNvPr>
          <p:cNvSpPr>
            <a:spLocks noGrp="1"/>
          </p:cNvSpPr>
          <p:nvPr>
            <p:ph idx="1" hasCustomPrompt="1"/>
          </p:nvPr>
        </p:nvSpPr>
        <p:spPr>
          <a:xfrm>
            <a:off x="3333508" y="931985"/>
            <a:ext cx="7983780" cy="5244978"/>
          </a:xfrm>
        </p:spPr>
        <p:txBody>
          <a:bodyPr/>
          <a:lstStyle>
            <a:lvl1pPr>
              <a:lnSpc>
                <a:spcPct val="110000"/>
              </a:lnSpc>
              <a:defRPr>
                <a:latin typeface="Arial" panose="020B0604020202020204" pitchFamily="34" charset="0"/>
                <a:cs typeface="Arial" panose="020B0604020202020204" pitchFamily="34" charset="0"/>
              </a:defRPr>
            </a:lvl1pPr>
            <a:lvl2pPr>
              <a:lnSpc>
                <a:spcPct val="110000"/>
              </a:lnSpc>
              <a:defRPr>
                <a:latin typeface="Arial" panose="020B0604020202020204" pitchFamily="34" charset="0"/>
                <a:cs typeface="Arial" panose="020B0604020202020204" pitchFamily="34" charset="0"/>
              </a:defRPr>
            </a:lvl2pPr>
            <a:lvl3pPr marL="811213" indent="-179388">
              <a:lnSpc>
                <a:spcPct val="110000"/>
              </a:lnSpc>
              <a:buFont typeface="Arial" panose="020B0604020202020204" pitchFamily="34" charset="0"/>
              <a:buChar char="•"/>
              <a:defRPr>
                <a:latin typeface="Arial" panose="020B0604020202020204" pitchFamily="34" charset="0"/>
                <a:cs typeface="Arial" panose="020B0604020202020204" pitchFamily="34" charset="0"/>
              </a:defRPr>
            </a:lvl3pPr>
            <a:lvl4pPr marL="1077913" marR="0" indent="0" algn="l" defTabSz="914400" rtl="0" eaLnBrk="1" fontAlgn="auto" latinLnBrk="0" hangingPunct="1">
              <a:lnSpc>
                <a:spcPct val="110000"/>
              </a:lnSpc>
              <a:spcBef>
                <a:spcPts val="500"/>
              </a:spcBef>
              <a:spcAft>
                <a:spcPts val="0"/>
              </a:spcAft>
              <a:buClrTx/>
              <a:buSzTx/>
              <a:buFontTx/>
              <a:buNone/>
              <a:tabLst/>
              <a:defRPr/>
            </a:lvl4pPr>
          </a:lstStyle>
          <a:p>
            <a:pPr lvl="0"/>
            <a:r>
              <a:rPr lang="en-GB"/>
              <a:t>Eerste onderwerp / premier sujet</a:t>
            </a:r>
          </a:p>
          <a:p>
            <a:pPr lvl="1"/>
            <a:r>
              <a:rPr lang="en-GB"/>
              <a:t>Eerste deel van eerste onderwerp / Première partie du premier sujet</a:t>
            </a:r>
          </a:p>
          <a:p>
            <a:pPr lvl="2"/>
            <a:r>
              <a:rPr lang="en-GB"/>
              <a:t> Onderwerp / Sujet a</a:t>
            </a:r>
          </a:p>
          <a:p>
            <a:pPr lvl="2"/>
            <a:r>
              <a:rPr lang="en-GB"/>
              <a:t> Onderwerp / Sujet b</a:t>
            </a:r>
          </a:p>
          <a:p>
            <a:pPr lvl="1"/>
            <a:r>
              <a:rPr lang="en-GB"/>
              <a:t>Tweede deel van eerste onderwerp / Deuxième partie du premier </a:t>
            </a:r>
            <a:r>
              <a:rPr lang="en-GB" err="1"/>
              <a:t>sujet</a:t>
            </a:r>
            <a:endParaRPr lang="en-GB"/>
          </a:p>
          <a:p>
            <a:pPr lvl="0"/>
            <a:r>
              <a:rPr lang="en-GB"/>
              <a:t>Tweede onderwerp / deuxième sujet</a:t>
            </a:r>
          </a:p>
          <a:p>
            <a:pPr lvl="1"/>
            <a:r>
              <a:rPr lang="en-GB"/>
              <a:t>Deel I / Partie I</a:t>
            </a:r>
          </a:p>
          <a:p>
            <a:pPr lvl="1"/>
            <a:r>
              <a:rPr lang="en-GB"/>
              <a:t>Deel II / Partie II</a:t>
            </a:r>
          </a:p>
          <a:p>
            <a:pPr lvl="3"/>
            <a:endParaRPr lang="en-GB"/>
          </a:p>
        </p:txBody>
      </p:sp>
    </p:spTree>
    <p:extLst>
      <p:ext uri="{BB962C8B-B14F-4D97-AF65-F5344CB8AC3E}">
        <p14:creationId xmlns:p14="http://schemas.microsoft.com/office/powerpoint/2010/main" val="3443629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ofdstuk / Chapitre II">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033E-881C-4BDD-B451-6E45E715785A}"/>
              </a:ext>
            </a:extLst>
          </p:cNvPr>
          <p:cNvSpPr>
            <a:spLocks noGrp="1"/>
          </p:cNvSpPr>
          <p:nvPr>
            <p:ph type="ctrTitle" hasCustomPrompt="1"/>
          </p:nvPr>
        </p:nvSpPr>
        <p:spPr>
          <a:xfrm>
            <a:off x="3432176" y="551459"/>
            <a:ext cx="7885112" cy="1064853"/>
          </a:xfrm>
          <a:prstGeom prst="rect">
            <a:avLst/>
          </a:prstGeom>
        </p:spPr>
        <p:txBody>
          <a:bodyPr anchor="b">
            <a:normAutofit/>
          </a:bodyPr>
          <a:lstStyle>
            <a:lvl1pPr algn="ctr">
              <a:defRPr sz="4400">
                <a:solidFill>
                  <a:schemeClr val="tx2"/>
                </a:solidFill>
              </a:defRPr>
            </a:lvl1pPr>
          </a:lstStyle>
          <a:p>
            <a:r>
              <a:rPr lang="en-GB"/>
              <a:t>Chapitre / </a:t>
            </a:r>
            <a:r>
              <a:rPr lang="en-GB" err="1"/>
              <a:t>Hoofdstuk</a:t>
            </a:r>
            <a:endParaRPr lang="en-GB"/>
          </a:p>
        </p:txBody>
      </p:sp>
      <p:sp>
        <p:nvSpPr>
          <p:cNvPr id="3" name="Subtitle 2">
            <a:extLst>
              <a:ext uri="{FF2B5EF4-FFF2-40B4-BE49-F238E27FC236}">
                <a16:creationId xmlns:a16="http://schemas.microsoft.com/office/drawing/2014/main" id="{6C048DF9-5501-4DA3-AF6D-23321BDE6B79}"/>
              </a:ext>
            </a:extLst>
          </p:cNvPr>
          <p:cNvSpPr>
            <a:spLocks noGrp="1"/>
          </p:cNvSpPr>
          <p:nvPr>
            <p:ph type="subTitle" idx="1" hasCustomPrompt="1"/>
          </p:nvPr>
        </p:nvSpPr>
        <p:spPr>
          <a:xfrm>
            <a:off x="3432176" y="1822691"/>
            <a:ext cx="7885112" cy="1064853"/>
          </a:xfrm>
        </p:spPr>
        <p:txBody>
          <a:bodyPr>
            <a:normAutofit/>
          </a:bodyPr>
          <a:lstStyle>
            <a:lvl1pPr marL="0" indent="0" algn="ctr">
              <a:buNone/>
              <a:defRPr sz="3200">
                <a:solidFill>
                  <a:schemeClr val="accent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Sous-titre / Ondertitel</a:t>
            </a:r>
          </a:p>
        </p:txBody>
      </p:sp>
      <p:sp>
        <p:nvSpPr>
          <p:cNvPr id="10" name="Rectangle 9">
            <a:extLst>
              <a:ext uri="{FF2B5EF4-FFF2-40B4-BE49-F238E27FC236}">
                <a16:creationId xmlns:a16="http://schemas.microsoft.com/office/drawing/2014/main" id="{6FBF9F23-DE5C-4EA7-A549-3AD87303AFC4}"/>
              </a:ext>
            </a:extLst>
          </p:cNvPr>
          <p:cNvSpPr/>
          <p:nvPr userDrawn="1"/>
        </p:nvSpPr>
        <p:spPr>
          <a:xfrm>
            <a:off x="0" y="0"/>
            <a:ext cx="3179763"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3">
            <a:extLst>
              <a:ext uri="{FF2B5EF4-FFF2-40B4-BE49-F238E27FC236}">
                <a16:creationId xmlns:a16="http://schemas.microsoft.com/office/drawing/2014/main" id="{17D6F562-CF6A-43DD-83AD-20749E8CA7EB}"/>
              </a:ext>
            </a:extLst>
          </p:cNvPr>
          <p:cNvSpPr>
            <a:spLocks noGrp="1"/>
          </p:cNvSpPr>
          <p:nvPr>
            <p:ph type="body" sz="half" idx="2" hasCustomPrompt="1"/>
          </p:nvPr>
        </p:nvSpPr>
        <p:spPr>
          <a:xfrm>
            <a:off x="353962" y="834966"/>
            <a:ext cx="2666025" cy="1010876"/>
          </a:xfrm>
        </p:spPr>
        <p:txBody>
          <a:bodyPr>
            <a:noAutofit/>
          </a:bodyPr>
          <a:lstStyle>
            <a:lvl1pPr marL="0" indent="0" algn="l">
              <a:buNone/>
              <a:defRPr sz="8000" b="1">
                <a:solidFill>
                  <a:schemeClr val="bg1"/>
                </a:solidFill>
                <a:latin typeface="Fira Sans" panose="020B05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01</a:t>
            </a:r>
          </a:p>
        </p:txBody>
      </p:sp>
      <p:sp>
        <p:nvSpPr>
          <p:cNvPr id="9" name="object 5">
            <a:extLst>
              <a:ext uri="{FF2B5EF4-FFF2-40B4-BE49-F238E27FC236}">
                <a16:creationId xmlns:a16="http://schemas.microsoft.com/office/drawing/2014/main" id="{D0980D40-E277-4B6C-A531-E1EEE093EFFF}"/>
              </a:ext>
            </a:extLst>
          </p:cNvPr>
          <p:cNvSpPr/>
          <p:nvPr userDrawn="1"/>
        </p:nvSpPr>
        <p:spPr>
          <a:xfrm>
            <a:off x="515300" y="997863"/>
            <a:ext cx="2520000" cy="2520000"/>
          </a:xfrm>
          <a:custGeom>
            <a:avLst/>
            <a:gdLst/>
            <a:ahLst/>
            <a:cxnLst/>
            <a:rect l="l" t="t" r="r" b="b"/>
            <a:pathLst>
              <a:path w="4152265" h="4152265">
                <a:moveTo>
                  <a:pt x="4151706" y="0"/>
                </a:moveTo>
                <a:lnTo>
                  <a:pt x="3726724" y="0"/>
                </a:lnTo>
                <a:lnTo>
                  <a:pt x="3726345" y="48506"/>
                </a:lnTo>
                <a:lnTo>
                  <a:pt x="3725352" y="96864"/>
                </a:lnTo>
                <a:lnTo>
                  <a:pt x="3723747" y="145070"/>
                </a:lnTo>
                <a:lnTo>
                  <a:pt x="3721535" y="193119"/>
                </a:lnTo>
                <a:lnTo>
                  <a:pt x="3718719" y="241009"/>
                </a:lnTo>
                <a:lnTo>
                  <a:pt x="3715304" y="288736"/>
                </a:lnTo>
                <a:lnTo>
                  <a:pt x="3711292" y="336295"/>
                </a:lnTo>
                <a:lnTo>
                  <a:pt x="3706688" y="383683"/>
                </a:lnTo>
                <a:lnTo>
                  <a:pt x="3701494" y="430896"/>
                </a:lnTo>
                <a:lnTo>
                  <a:pt x="3695716" y="477931"/>
                </a:lnTo>
                <a:lnTo>
                  <a:pt x="3689357" y="524784"/>
                </a:lnTo>
                <a:lnTo>
                  <a:pt x="3682420" y="571451"/>
                </a:lnTo>
                <a:lnTo>
                  <a:pt x="3674909" y="617929"/>
                </a:lnTo>
                <a:lnTo>
                  <a:pt x="3666827" y="664213"/>
                </a:lnTo>
                <a:lnTo>
                  <a:pt x="3658180" y="710300"/>
                </a:lnTo>
                <a:lnTo>
                  <a:pt x="3648969" y="756186"/>
                </a:lnTo>
                <a:lnTo>
                  <a:pt x="3639200" y="801867"/>
                </a:lnTo>
                <a:lnTo>
                  <a:pt x="3628875" y="847340"/>
                </a:lnTo>
                <a:lnTo>
                  <a:pt x="3617999" y="892601"/>
                </a:lnTo>
                <a:lnTo>
                  <a:pt x="3606575" y="937647"/>
                </a:lnTo>
                <a:lnTo>
                  <a:pt x="3594607" y="982472"/>
                </a:lnTo>
                <a:lnTo>
                  <a:pt x="3582098" y="1027075"/>
                </a:lnTo>
                <a:lnTo>
                  <a:pt x="3569053" y="1071451"/>
                </a:lnTo>
                <a:lnTo>
                  <a:pt x="3555474" y="1115595"/>
                </a:lnTo>
                <a:lnTo>
                  <a:pt x="3541367" y="1159506"/>
                </a:lnTo>
                <a:lnTo>
                  <a:pt x="3526734" y="1203178"/>
                </a:lnTo>
                <a:lnTo>
                  <a:pt x="3511579" y="1246608"/>
                </a:lnTo>
                <a:lnTo>
                  <a:pt x="3495906" y="1289793"/>
                </a:lnTo>
                <a:lnTo>
                  <a:pt x="3479719" y="1332728"/>
                </a:lnTo>
                <a:lnTo>
                  <a:pt x="3463021" y="1375410"/>
                </a:lnTo>
                <a:lnTo>
                  <a:pt x="3445816" y="1417836"/>
                </a:lnTo>
                <a:lnTo>
                  <a:pt x="3428108" y="1460000"/>
                </a:lnTo>
                <a:lnTo>
                  <a:pt x="3409901" y="1501901"/>
                </a:lnTo>
                <a:lnTo>
                  <a:pt x="3391198" y="1543533"/>
                </a:lnTo>
                <a:lnTo>
                  <a:pt x="3372002" y="1584894"/>
                </a:lnTo>
                <a:lnTo>
                  <a:pt x="3352319" y="1625979"/>
                </a:lnTo>
                <a:lnTo>
                  <a:pt x="3332151" y="1666784"/>
                </a:lnTo>
                <a:lnTo>
                  <a:pt x="3311502" y="1707307"/>
                </a:lnTo>
                <a:lnTo>
                  <a:pt x="3290376" y="1747543"/>
                </a:lnTo>
                <a:lnTo>
                  <a:pt x="3268776" y="1787488"/>
                </a:lnTo>
                <a:lnTo>
                  <a:pt x="3246707" y="1827140"/>
                </a:lnTo>
                <a:lnTo>
                  <a:pt x="3224172" y="1866493"/>
                </a:lnTo>
                <a:lnTo>
                  <a:pt x="3201174" y="1905545"/>
                </a:lnTo>
                <a:lnTo>
                  <a:pt x="3177718" y="1944291"/>
                </a:lnTo>
                <a:lnTo>
                  <a:pt x="3153807" y="1982728"/>
                </a:lnTo>
                <a:lnTo>
                  <a:pt x="3129446" y="2020852"/>
                </a:lnTo>
                <a:lnTo>
                  <a:pt x="3104636" y="2058660"/>
                </a:lnTo>
                <a:lnTo>
                  <a:pt x="3079383" y="2096147"/>
                </a:lnTo>
                <a:lnTo>
                  <a:pt x="3053691" y="2133311"/>
                </a:lnTo>
                <a:lnTo>
                  <a:pt x="3027562" y="2170146"/>
                </a:lnTo>
                <a:lnTo>
                  <a:pt x="3001000" y="2206650"/>
                </a:lnTo>
                <a:lnTo>
                  <a:pt x="2974010" y="2242818"/>
                </a:lnTo>
                <a:lnTo>
                  <a:pt x="2946594" y="2278648"/>
                </a:lnTo>
                <a:lnTo>
                  <a:pt x="2918758" y="2314135"/>
                </a:lnTo>
                <a:lnTo>
                  <a:pt x="2890504" y="2349275"/>
                </a:lnTo>
                <a:lnTo>
                  <a:pt x="2861836" y="2384065"/>
                </a:lnTo>
                <a:lnTo>
                  <a:pt x="2832757" y="2418501"/>
                </a:lnTo>
                <a:lnTo>
                  <a:pt x="2803273" y="2452580"/>
                </a:lnTo>
                <a:lnTo>
                  <a:pt x="2773385" y="2486297"/>
                </a:lnTo>
                <a:lnTo>
                  <a:pt x="2743099" y="2519649"/>
                </a:lnTo>
                <a:lnTo>
                  <a:pt x="2712417" y="2552632"/>
                </a:lnTo>
                <a:lnTo>
                  <a:pt x="2681344" y="2585242"/>
                </a:lnTo>
                <a:lnTo>
                  <a:pt x="2649883" y="2617476"/>
                </a:lnTo>
                <a:lnTo>
                  <a:pt x="2618038" y="2649330"/>
                </a:lnTo>
                <a:lnTo>
                  <a:pt x="2585812" y="2680800"/>
                </a:lnTo>
                <a:lnTo>
                  <a:pt x="2553210" y="2711882"/>
                </a:lnTo>
                <a:lnTo>
                  <a:pt x="2520235" y="2742574"/>
                </a:lnTo>
                <a:lnTo>
                  <a:pt x="2486891" y="2772870"/>
                </a:lnTo>
                <a:lnTo>
                  <a:pt x="2453181" y="2802767"/>
                </a:lnTo>
                <a:lnTo>
                  <a:pt x="2419110" y="2832262"/>
                </a:lnTo>
                <a:lnTo>
                  <a:pt x="2384680" y="2861351"/>
                </a:lnTo>
                <a:lnTo>
                  <a:pt x="2349896" y="2890029"/>
                </a:lnTo>
                <a:lnTo>
                  <a:pt x="2314761" y="2918294"/>
                </a:lnTo>
                <a:lnTo>
                  <a:pt x="2279280" y="2946142"/>
                </a:lnTo>
                <a:lnTo>
                  <a:pt x="2243455" y="2973568"/>
                </a:lnTo>
                <a:lnTo>
                  <a:pt x="2207291" y="3000570"/>
                </a:lnTo>
                <a:lnTo>
                  <a:pt x="2170792" y="3027142"/>
                </a:lnTo>
                <a:lnTo>
                  <a:pt x="2133960" y="3053283"/>
                </a:lnTo>
                <a:lnTo>
                  <a:pt x="2096800" y="3078987"/>
                </a:lnTo>
                <a:lnTo>
                  <a:pt x="2059315" y="3104251"/>
                </a:lnTo>
                <a:lnTo>
                  <a:pt x="2021510" y="3129072"/>
                </a:lnTo>
                <a:lnTo>
                  <a:pt x="1983387" y="3153446"/>
                </a:lnTo>
                <a:lnTo>
                  <a:pt x="1944951" y="3177368"/>
                </a:lnTo>
                <a:lnTo>
                  <a:pt x="1906205" y="3200836"/>
                </a:lnTo>
                <a:lnTo>
                  <a:pt x="1867154" y="3223845"/>
                </a:lnTo>
                <a:lnTo>
                  <a:pt x="1827800" y="3246392"/>
                </a:lnTo>
                <a:lnTo>
                  <a:pt x="1788148" y="3268473"/>
                </a:lnTo>
                <a:lnTo>
                  <a:pt x="1748201" y="3290084"/>
                </a:lnTo>
                <a:lnTo>
                  <a:pt x="1707962" y="3311222"/>
                </a:lnTo>
                <a:lnTo>
                  <a:pt x="1667437" y="3331882"/>
                </a:lnTo>
                <a:lnTo>
                  <a:pt x="1626628" y="3352062"/>
                </a:lnTo>
                <a:lnTo>
                  <a:pt x="1585539" y="3371757"/>
                </a:lnTo>
                <a:lnTo>
                  <a:pt x="1544173" y="3390963"/>
                </a:lnTo>
                <a:lnTo>
                  <a:pt x="1502536" y="3409678"/>
                </a:lnTo>
                <a:lnTo>
                  <a:pt x="1460629" y="3427896"/>
                </a:lnTo>
                <a:lnTo>
                  <a:pt x="1418458" y="3445615"/>
                </a:lnTo>
                <a:lnTo>
                  <a:pt x="1376025" y="3462831"/>
                </a:lnTo>
                <a:lnTo>
                  <a:pt x="1333335" y="3479539"/>
                </a:lnTo>
                <a:lnTo>
                  <a:pt x="1290391" y="3495737"/>
                </a:lnTo>
                <a:lnTo>
                  <a:pt x="1247196" y="3511420"/>
                </a:lnTo>
                <a:lnTo>
                  <a:pt x="1203756" y="3526585"/>
                </a:lnTo>
                <a:lnTo>
                  <a:pt x="1160072" y="3541228"/>
                </a:lnTo>
                <a:lnTo>
                  <a:pt x="1116150" y="3555345"/>
                </a:lnTo>
                <a:lnTo>
                  <a:pt x="1071992" y="3568933"/>
                </a:lnTo>
                <a:lnTo>
                  <a:pt x="1027603" y="3581987"/>
                </a:lnTo>
                <a:lnTo>
                  <a:pt x="982986" y="3594505"/>
                </a:lnTo>
                <a:lnTo>
                  <a:pt x="938145" y="3606482"/>
                </a:lnTo>
                <a:lnTo>
                  <a:pt x="893084" y="3617914"/>
                </a:lnTo>
                <a:lnTo>
                  <a:pt x="847806" y="3628798"/>
                </a:lnTo>
                <a:lnTo>
                  <a:pt x="802315" y="3639131"/>
                </a:lnTo>
                <a:lnTo>
                  <a:pt x="756615" y="3648907"/>
                </a:lnTo>
                <a:lnTo>
                  <a:pt x="710709" y="3658125"/>
                </a:lnTo>
                <a:lnTo>
                  <a:pt x="664602" y="3666779"/>
                </a:lnTo>
                <a:lnTo>
                  <a:pt x="618297" y="3674867"/>
                </a:lnTo>
                <a:lnTo>
                  <a:pt x="571797" y="3682384"/>
                </a:lnTo>
                <a:lnTo>
                  <a:pt x="525107" y="3689326"/>
                </a:lnTo>
                <a:lnTo>
                  <a:pt x="478230" y="3695691"/>
                </a:lnTo>
                <a:lnTo>
                  <a:pt x="431169" y="3701474"/>
                </a:lnTo>
                <a:lnTo>
                  <a:pt x="383930" y="3706671"/>
                </a:lnTo>
                <a:lnTo>
                  <a:pt x="336514" y="3711279"/>
                </a:lnTo>
                <a:lnTo>
                  <a:pt x="288927" y="3715294"/>
                </a:lnTo>
                <a:lnTo>
                  <a:pt x="241171" y="3718713"/>
                </a:lnTo>
                <a:lnTo>
                  <a:pt x="193251" y="3721531"/>
                </a:lnTo>
                <a:lnTo>
                  <a:pt x="145170" y="3723745"/>
                </a:lnTo>
                <a:lnTo>
                  <a:pt x="96932" y="3725350"/>
                </a:lnTo>
                <a:lnTo>
                  <a:pt x="48541" y="3726345"/>
                </a:lnTo>
                <a:lnTo>
                  <a:pt x="0" y="3726724"/>
                </a:lnTo>
                <a:lnTo>
                  <a:pt x="0" y="4151706"/>
                </a:lnTo>
                <a:lnTo>
                  <a:pt x="48374" y="4151429"/>
                </a:lnTo>
                <a:lnTo>
                  <a:pt x="96616" y="4150603"/>
                </a:lnTo>
                <a:lnTo>
                  <a:pt x="144723" y="4149230"/>
                </a:lnTo>
                <a:lnTo>
                  <a:pt x="192692" y="4147312"/>
                </a:lnTo>
                <a:lnTo>
                  <a:pt x="240521" y="4144854"/>
                </a:lnTo>
                <a:lnTo>
                  <a:pt x="288205" y="4141857"/>
                </a:lnTo>
                <a:lnTo>
                  <a:pt x="335742" y="4138324"/>
                </a:lnTo>
                <a:lnTo>
                  <a:pt x="383129" y="4134260"/>
                </a:lnTo>
                <a:lnTo>
                  <a:pt x="430363" y="4129666"/>
                </a:lnTo>
                <a:lnTo>
                  <a:pt x="477441" y="4124546"/>
                </a:lnTo>
                <a:lnTo>
                  <a:pt x="524360" y="4118903"/>
                </a:lnTo>
                <a:lnTo>
                  <a:pt x="571117" y="4112740"/>
                </a:lnTo>
                <a:lnTo>
                  <a:pt x="617709" y="4106059"/>
                </a:lnTo>
                <a:lnTo>
                  <a:pt x="664133" y="4098864"/>
                </a:lnTo>
                <a:lnTo>
                  <a:pt x="710386" y="4091157"/>
                </a:lnTo>
                <a:lnTo>
                  <a:pt x="756466" y="4082943"/>
                </a:lnTo>
                <a:lnTo>
                  <a:pt x="802368" y="4074222"/>
                </a:lnTo>
                <a:lnTo>
                  <a:pt x="848091" y="4065000"/>
                </a:lnTo>
                <a:lnTo>
                  <a:pt x="893631" y="4055278"/>
                </a:lnTo>
                <a:lnTo>
                  <a:pt x="938985" y="4045060"/>
                </a:lnTo>
                <a:lnTo>
                  <a:pt x="984150" y="4034348"/>
                </a:lnTo>
                <a:lnTo>
                  <a:pt x="1029123" y="4023146"/>
                </a:lnTo>
                <a:lnTo>
                  <a:pt x="1073902" y="4011456"/>
                </a:lnTo>
                <a:lnTo>
                  <a:pt x="1118482" y="3999282"/>
                </a:lnTo>
                <a:lnTo>
                  <a:pt x="1162862" y="3986627"/>
                </a:lnTo>
                <a:lnTo>
                  <a:pt x="1207038" y="3973493"/>
                </a:lnTo>
                <a:lnTo>
                  <a:pt x="1251008" y="3959883"/>
                </a:lnTo>
                <a:lnTo>
                  <a:pt x="1294767" y="3945801"/>
                </a:lnTo>
                <a:lnTo>
                  <a:pt x="1338314" y="3931250"/>
                </a:lnTo>
                <a:lnTo>
                  <a:pt x="1381646" y="3916232"/>
                </a:lnTo>
                <a:lnTo>
                  <a:pt x="1424758" y="3900750"/>
                </a:lnTo>
                <a:lnTo>
                  <a:pt x="1467649" y="3884808"/>
                </a:lnTo>
                <a:lnTo>
                  <a:pt x="1510315" y="3868408"/>
                </a:lnTo>
                <a:lnTo>
                  <a:pt x="1552754" y="3851554"/>
                </a:lnTo>
                <a:lnTo>
                  <a:pt x="1594962" y="3834248"/>
                </a:lnTo>
                <a:lnTo>
                  <a:pt x="1636936" y="3816493"/>
                </a:lnTo>
                <a:lnTo>
                  <a:pt x="1678674" y="3798293"/>
                </a:lnTo>
                <a:lnTo>
                  <a:pt x="1720172" y="3779650"/>
                </a:lnTo>
                <a:lnTo>
                  <a:pt x="1761427" y="3760568"/>
                </a:lnTo>
                <a:lnTo>
                  <a:pt x="1802437" y="3741048"/>
                </a:lnTo>
                <a:lnTo>
                  <a:pt x="1843199" y="3721095"/>
                </a:lnTo>
                <a:lnTo>
                  <a:pt x="1883709" y="3700712"/>
                </a:lnTo>
                <a:lnTo>
                  <a:pt x="1923964" y="3679900"/>
                </a:lnTo>
                <a:lnTo>
                  <a:pt x="1963962" y="3658664"/>
                </a:lnTo>
                <a:lnTo>
                  <a:pt x="2003699" y="3637007"/>
                </a:lnTo>
                <a:lnTo>
                  <a:pt x="2043173" y="3614930"/>
                </a:lnTo>
                <a:lnTo>
                  <a:pt x="2082380" y="3592438"/>
                </a:lnTo>
                <a:lnTo>
                  <a:pt x="2121318" y="3569532"/>
                </a:lnTo>
                <a:lnTo>
                  <a:pt x="2159984" y="3546218"/>
                </a:lnTo>
                <a:lnTo>
                  <a:pt x="2198374" y="3522496"/>
                </a:lnTo>
                <a:lnTo>
                  <a:pt x="2236485" y="3498370"/>
                </a:lnTo>
                <a:lnTo>
                  <a:pt x="2274316" y="3473844"/>
                </a:lnTo>
                <a:lnTo>
                  <a:pt x="2311861" y="3448919"/>
                </a:lnTo>
                <a:lnTo>
                  <a:pt x="2349120" y="3423600"/>
                </a:lnTo>
                <a:lnTo>
                  <a:pt x="2386088" y="3397889"/>
                </a:lnTo>
                <a:lnTo>
                  <a:pt x="2422763" y="3371789"/>
                </a:lnTo>
                <a:lnTo>
                  <a:pt x="2459141" y="3345303"/>
                </a:lnTo>
                <a:lnTo>
                  <a:pt x="2495220" y="3318435"/>
                </a:lnTo>
                <a:lnTo>
                  <a:pt x="2530997" y="3291186"/>
                </a:lnTo>
                <a:lnTo>
                  <a:pt x="2566469" y="3263560"/>
                </a:lnTo>
                <a:lnTo>
                  <a:pt x="2601632" y="3235560"/>
                </a:lnTo>
                <a:lnTo>
                  <a:pt x="2636484" y="3207190"/>
                </a:lnTo>
                <a:lnTo>
                  <a:pt x="2671022" y="3178451"/>
                </a:lnTo>
                <a:lnTo>
                  <a:pt x="2705242" y="3149347"/>
                </a:lnTo>
                <a:lnTo>
                  <a:pt x="2739142" y="3119882"/>
                </a:lnTo>
                <a:lnTo>
                  <a:pt x="2772719" y="3090057"/>
                </a:lnTo>
                <a:lnTo>
                  <a:pt x="2805970" y="3059876"/>
                </a:lnTo>
                <a:lnTo>
                  <a:pt x="2838892" y="3029342"/>
                </a:lnTo>
                <a:lnTo>
                  <a:pt x="2871482" y="2998458"/>
                </a:lnTo>
                <a:lnTo>
                  <a:pt x="2903736" y="2967227"/>
                </a:lnTo>
                <a:lnTo>
                  <a:pt x="2935652" y="2935652"/>
                </a:lnTo>
                <a:lnTo>
                  <a:pt x="2967227" y="2903736"/>
                </a:lnTo>
                <a:lnTo>
                  <a:pt x="2998458" y="2871482"/>
                </a:lnTo>
                <a:lnTo>
                  <a:pt x="3029342" y="2838892"/>
                </a:lnTo>
                <a:lnTo>
                  <a:pt x="3059876" y="2805970"/>
                </a:lnTo>
                <a:lnTo>
                  <a:pt x="3090057" y="2772719"/>
                </a:lnTo>
                <a:lnTo>
                  <a:pt x="3119882" y="2739142"/>
                </a:lnTo>
                <a:lnTo>
                  <a:pt x="3149347" y="2705242"/>
                </a:lnTo>
                <a:lnTo>
                  <a:pt x="3178451" y="2671022"/>
                </a:lnTo>
                <a:lnTo>
                  <a:pt x="3207190" y="2636484"/>
                </a:lnTo>
                <a:lnTo>
                  <a:pt x="3235560" y="2601632"/>
                </a:lnTo>
                <a:lnTo>
                  <a:pt x="3263560" y="2566469"/>
                </a:lnTo>
                <a:lnTo>
                  <a:pt x="3291186" y="2530997"/>
                </a:lnTo>
                <a:lnTo>
                  <a:pt x="3318435" y="2495220"/>
                </a:lnTo>
                <a:lnTo>
                  <a:pt x="3345303" y="2459141"/>
                </a:lnTo>
                <a:lnTo>
                  <a:pt x="3371789" y="2422763"/>
                </a:lnTo>
                <a:lnTo>
                  <a:pt x="3397889" y="2386088"/>
                </a:lnTo>
                <a:lnTo>
                  <a:pt x="3423600" y="2349120"/>
                </a:lnTo>
                <a:lnTo>
                  <a:pt x="3448919" y="2311861"/>
                </a:lnTo>
                <a:lnTo>
                  <a:pt x="3473844" y="2274316"/>
                </a:lnTo>
                <a:lnTo>
                  <a:pt x="3498370" y="2236485"/>
                </a:lnTo>
                <a:lnTo>
                  <a:pt x="3522496" y="2198374"/>
                </a:lnTo>
                <a:lnTo>
                  <a:pt x="3546218" y="2159984"/>
                </a:lnTo>
                <a:lnTo>
                  <a:pt x="3569532" y="2121318"/>
                </a:lnTo>
                <a:lnTo>
                  <a:pt x="3592438" y="2082380"/>
                </a:lnTo>
                <a:lnTo>
                  <a:pt x="3614930" y="2043173"/>
                </a:lnTo>
                <a:lnTo>
                  <a:pt x="3637007" y="2003699"/>
                </a:lnTo>
                <a:lnTo>
                  <a:pt x="3658664" y="1963962"/>
                </a:lnTo>
                <a:lnTo>
                  <a:pt x="3679900" y="1923964"/>
                </a:lnTo>
                <a:lnTo>
                  <a:pt x="3700712" y="1883709"/>
                </a:lnTo>
                <a:lnTo>
                  <a:pt x="3721095" y="1843199"/>
                </a:lnTo>
                <a:lnTo>
                  <a:pt x="3741048" y="1802437"/>
                </a:lnTo>
                <a:lnTo>
                  <a:pt x="3760568" y="1761427"/>
                </a:lnTo>
                <a:lnTo>
                  <a:pt x="3779650" y="1720172"/>
                </a:lnTo>
                <a:lnTo>
                  <a:pt x="3798293" y="1678674"/>
                </a:lnTo>
                <a:lnTo>
                  <a:pt x="3816493" y="1636936"/>
                </a:lnTo>
                <a:lnTo>
                  <a:pt x="3834248" y="1594962"/>
                </a:lnTo>
                <a:lnTo>
                  <a:pt x="3851554" y="1552754"/>
                </a:lnTo>
                <a:lnTo>
                  <a:pt x="3868408" y="1510315"/>
                </a:lnTo>
                <a:lnTo>
                  <a:pt x="3884808" y="1467649"/>
                </a:lnTo>
                <a:lnTo>
                  <a:pt x="3900750" y="1424758"/>
                </a:lnTo>
                <a:lnTo>
                  <a:pt x="3916232" y="1381646"/>
                </a:lnTo>
                <a:lnTo>
                  <a:pt x="3931250" y="1338314"/>
                </a:lnTo>
                <a:lnTo>
                  <a:pt x="3945801" y="1294767"/>
                </a:lnTo>
                <a:lnTo>
                  <a:pt x="3959883" y="1251008"/>
                </a:lnTo>
                <a:lnTo>
                  <a:pt x="3973493" y="1207038"/>
                </a:lnTo>
                <a:lnTo>
                  <a:pt x="3986627" y="1162862"/>
                </a:lnTo>
                <a:lnTo>
                  <a:pt x="3999282" y="1118482"/>
                </a:lnTo>
                <a:lnTo>
                  <a:pt x="4011456" y="1073902"/>
                </a:lnTo>
                <a:lnTo>
                  <a:pt x="4023146" y="1029123"/>
                </a:lnTo>
                <a:lnTo>
                  <a:pt x="4034348" y="984150"/>
                </a:lnTo>
                <a:lnTo>
                  <a:pt x="4045060" y="938985"/>
                </a:lnTo>
                <a:lnTo>
                  <a:pt x="4055278" y="893631"/>
                </a:lnTo>
                <a:lnTo>
                  <a:pt x="4065000" y="848091"/>
                </a:lnTo>
                <a:lnTo>
                  <a:pt x="4074222" y="802368"/>
                </a:lnTo>
                <a:lnTo>
                  <a:pt x="4082943" y="756466"/>
                </a:lnTo>
                <a:lnTo>
                  <a:pt x="4091157" y="710386"/>
                </a:lnTo>
                <a:lnTo>
                  <a:pt x="4098864" y="664133"/>
                </a:lnTo>
                <a:lnTo>
                  <a:pt x="4106059" y="617709"/>
                </a:lnTo>
                <a:lnTo>
                  <a:pt x="4112740" y="571117"/>
                </a:lnTo>
                <a:lnTo>
                  <a:pt x="4118903" y="524360"/>
                </a:lnTo>
                <a:lnTo>
                  <a:pt x="4124546" y="477441"/>
                </a:lnTo>
                <a:lnTo>
                  <a:pt x="4129666" y="430363"/>
                </a:lnTo>
                <a:lnTo>
                  <a:pt x="4134260" y="383129"/>
                </a:lnTo>
                <a:lnTo>
                  <a:pt x="4138324" y="335742"/>
                </a:lnTo>
                <a:lnTo>
                  <a:pt x="4141857" y="288205"/>
                </a:lnTo>
                <a:lnTo>
                  <a:pt x="4144854" y="240521"/>
                </a:lnTo>
                <a:lnTo>
                  <a:pt x="4147312" y="192692"/>
                </a:lnTo>
                <a:lnTo>
                  <a:pt x="4149230" y="144723"/>
                </a:lnTo>
                <a:lnTo>
                  <a:pt x="4150603" y="96616"/>
                </a:lnTo>
                <a:lnTo>
                  <a:pt x="4151429" y="48374"/>
                </a:lnTo>
                <a:lnTo>
                  <a:pt x="4151706" y="0"/>
                </a:lnTo>
                <a:close/>
              </a:path>
            </a:pathLst>
          </a:custGeom>
          <a:solidFill>
            <a:srgbClr val="FFFFFF"/>
          </a:solidFill>
        </p:spPr>
        <p:txBody>
          <a:bodyPr wrap="square" lIns="0" tIns="0" rIns="0" bIns="0" rtlCol="0"/>
          <a:lstStyle/>
          <a:p>
            <a:endParaRPr/>
          </a:p>
        </p:txBody>
      </p:sp>
      <p:sp>
        <p:nvSpPr>
          <p:cNvPr id="4" name="Date Placeholder 3">
            <a:extLst>
              <a:ext uri="{FF2B5EF4-FFF2-40B4-BE49-F238E27FC236}">
                <a16:creationId xmlns:a16="http://schemas.microsoft.com/office/drawing/2014/main" id="{853B01AB-1AEA-9D42-94A9-6892A186448E}"/>
              </a:ext>
            </a:extLst>
          </p:cNvPr>
          <p:cNvSpPr>
            <a:spLocks noGrp="1"/>
          </p:cNvSpPr>
          <p:nvPr>
            <p:ph type="dt" sz="half" idx="10"/>
          </p:nvPr>
        </p:nvSpPr>
        <p:spPr>
          <a:xfrm>
            <a:off x="8085918" y="6492875"/>
            <a:ext cx="3128419" cy="365125"/>
          </a:xfrm>
          <a:prstGeom prst="rect">
            <a:avLst/>
          </a:prstGeom>
        </p:spPr>
        <p:txBody>
          <a:bodyPr/>
          <a:lstStyle/>
          <a:p>
            <a:fld id="{110C9F07-AFFA-4BC7-A4DB-69C8511EE076}" type="datetime1">
              <a:rPr lang="nl-NL" sz="1100" smtClean="0"/>
              <a:t>7-6-2023</a:t>
            </a:fld>
            <a:endParaRPr lang="en-GB" sz="1100"/>
          </a:p>
        </p:txBody>
      </p:sp>
      <p:sp>
        <p:nvSpPr>
          <p:cNvPr id="5" name="Footer Placeholder 4">
            <a:extLst>
              <a:ext uri="{FF2B5EF4-FFF2-40B4-BE49-F238E27FC236}">
                <a16:creationId xmlns:a16="http://schemas.microsoft.com/office/drawing/2014/main" id="{29A34CB9-5842-3D4A-B46C-35A4A4828B71}"/>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6" name="Slide Number Placeholder 5">
            <a:extLst>
              <a:ext uri="{FF2B5EF4-FFF2-40B4-BE49-F238E27FC236}">
                <a16:creationId xmlns:a16="http://schemas.microsoft.com/office/drawing/2014/main" id="{95DE7D29-0FDF-E940-815C-8CC5526973A8}"/>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
        <p:nvSpPr>
          <p:cNvPr id="16" name="Freeform 144">
            <a:extLst>
              <a:ext uri="{FF2B5EF4-FFF2-40B4-BE49-F238E27FC236}">
                <a16:creationId xmlns:a16="http://schemas.microsoft.com/office/drawing/2014/main" id="{F8BBB029-6102-4745-BFA2-4FB3A2119813}"/>
              </a:ext>
            </a:extLst>
          </p:cNvPr>
          <p:cNvSpPr/>
          <p:nvPr userDrawn="1"/>
        </p:nvSpPr>
        <p:spPr>
          <a:xfrm>
            <a:off x="11456672" y="1822691"/>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chemeClr val="accent3"/>
          </a:solidFill>
          <a:ln w="9514" cap="flat">
            <a:noFill/>
            <a:prstDash val="solid"/>
            <a:miter/>
          </a:ln>
        </p:spPr>
        <p:txBody>
          <a:bodyPr rtlCol="0" anchor="ctr"/>
          <a:lstStyle/>
          <a:p>
            <a:endParaRPr lang="en-BE"/>
          </a:p>
        </p:txBody>
      </p:sp>
      <p:sp>
        <p:nvSpPr>
          <p:cNvPr id="11" name="TextBox 10">
            <a:extLst>
              <a:ext uri="{FF2B5EF4-FFF2-40B4-BE49-F238E27FC236}">
                <a16:creationId xmlns:a16="http://schemas.microsoft.com/office/drawing/2014/main" id="{D5D7A7A7-FA38-F948-BF2E-752CCC213136}"/>
              </a:ext>
            </a:extLst>
          </p:cNvPr>
          <p:cNvSpPr txBox="1"/>
          <p:nvPr userDrawn="1"/>
        </p:nvSpPr>
        <p:spPr>
          <a:xfrm>
            <a:off x="411212" y="6380163"/>
            <a:ext cx="3043188" cy="323165"/>
          </a:xfrm>
          <a:prstGeom prst="rect">
            <a:avLst/>
          </a:prstGeom>
          <a:noFill/>
        </p:spPr>
        <p:txBody>
          <a:bodyPr wrap="square" rtlCol="0">
            <a:spAutoFit/>
          </a:bodyPr>
          <a:lstStyle/>
          <a:p>
            <a:r>
              <a:rPr lang="en-GB" sz="750" b="0" i="0" u="none" strike="noStrike" kern="1200" baseline="0" err="1">
                <a:solidFill>
                  <a:schemeClr val="bg1"/>
                </a:solidFill>
                <a:latin typeface="Fira Sans" panose="020B0503050000020004" pitchFamily="34" charset="0"/>
                <a:ea typeface="+mn-ea"/>
                <a:cs typeface="+mn-cs"/>
              </a:rPr>
              <a:t>Mutualités</a:t>
            </a:r>
            <a:r>
              <a:rPr lang="en-GB" sz="750" b="0" i="0" u="none" strike="noStrike" kern="1200" baseline="0">
                <a:solidFill>
                  <a:schemeClr val="bg1"/>
                </a:solidFill>
                <a:latin typeface="Fira Sans" panose="020B0503050000020004" pitchFamily="34" charset="0"/>
                <a:ea typeface="+mn-ea"/>
                <a:cs typeface="+mn-cs"/>
              </a:rPr>
              <a:t> </a:t>
            </a:r>
            <a:r>
              <a:rPr lang="en-GB" sz="750" b="0" i="0" u="none" strike="noStrike" kern="1200" baseline="0" err="1">
                <a:solidFill>
                  <a:schemeClr val="bg1"/>
                </a:solidFill>
                <a:latin typeface="Fira Sans" panose="020B0503050000020004" pitchFamily="34" charset="0"/>
                <a:ea typeface="+mn-ea"/>
                <a:cs typeface="+mn-cs"/>
              </a:rPr>
              <a:t>Libres</a:t>
            </a:r>
            <a:r>
              <a:rPr lang="en-GB" sz="750" b="0" i="0" u="none" strike="noStrike" kern="1200" baseline="0">
                <a:solidFill>
                  <a:schemeClr val="bg1"/>
                </a:solidFill>
                <a:latin typeface="Fira Sans" panose="020B0503050000020004" pitchFamily="34" charset="0"/>
                <a:ea typeface="+mn-ea"/>
                <a:cs typeface="+mn-cs"/>
              </a:rPr>
              <a:t> / </a:t>
            </a:r>
            <a:r>
              <a:rPr lang="en-GB" sz="750" b="0" i="0" u="none" strike="noStrike" kern="1200" baseline="0" err="1">
                <a:solidFill>
                  <a:schemeClr val="bg1"/>
                </a:solidFill>
                <a:latin typeface="Fira Sans" panose="020B0503050000020004" pitchFamily="34" charset="0"/>
                <a:ea typeface="+mn-ea"/>
                <a:cs typeface="+mn-cs"/>
              </a:rPr>
              <a:t>Onafhankelijke</a:t>
            </a:r>
            <a:r>
              <a:rPr lang="en-GB" sz="750" b="0" i="0" u="none" strike="noStrike" kern="1200" baseline="0">
                <a:solidFill>
                  <a:schemeClr val="bg1"/>
                </a:solidFill>
                <a:latin typeface="Fira Sans" panose="020B0503050000020004" pitchFamily="34" charset="0"/>
                <a:ea typeface="+mn-ea"/>
                <a:cs typeface="+mn-cs"/>
              </a:rPr>
              <a:t> </a:t>
            </a:r>
            <a:r>
              <a:rPr lang="en-GB" sz="750" b="0" i="0" u="none" strike="noStrike" kern="1200" baseline="0" err="1">
                <a:solidFill>
                  <a:schemeClr val="bg1"/>
                </a:solidFill>
                <a:latin typeface="Fira Sans" panose="020B0503050000020004" pitchFamily="34" charset="0"/>
                <a:ea typeface="+mn-ea"/>
                <a:cs typeface="+mn-cs"/>
              </a:rPr>
              <a:t>Ziekenfondsen</a:t>
            </a:r>
            <a:endParaRPr lang="en-GB" sz="750" b="0" i="0" u="none" strike="noStrike" kern="1200" baseline="0">
              <a:solidFill>
                <a:schemeClr val="bg1"/>
              </a:solidFill>
              <a:latin typeface="Fira Sans" panose="020B0503050000020004" pitchFamily="34" charset="0"/>
              <a:ea typeface="+mn-ea"/>
              <a:cs typeface="+mn-cs"/>
            </a:endParaRPr>
          </a:p>
          <a:p>
            <a:r>
              <a:rPr lang="en-GB" sz="750" b="0" i="0" u="none" strike="noStrike" kern="1200" baseline="0">
                <a:solidFill>
                  <a:schemeClr val="bg1"/>
                </a:solidFill>
                <a:latin typeface="Fira Sans" panose="020B0503050000020004" pitchFamily="34" charset="0"/>
                <a:ea typeface="+mn-ea"/>
                <a:cs typeface="+mn-cs"/>
              </a:rPr>
              <a:t>www.mloz.be</a:t>
            </a:r>
            <a:endParaRPr lang="en-GB" sz="750">
              <a:solidFill>
                <a:schemeClr val="bg1"/>
              </a:solidFill>
              <a:latin typeface="Fira Sans" panose="020B0503050000020004" pitchFamily="34" charset="0"/>
            </a:endParaRPr>
          </a:p>
        </p:txBody>
      </p:sp>
      <p:sp>
        <p:nvSpPr>
          <p:cNvPr id="12" name="Freeform 129">
            <a:extLst>
              <a:ext uri="{FF2B5EF4-FFF2-40B4-BE49-F238E27FC236}">
                <a16:creationId xmlns:a16="http://schemas.microsoft.com/office/drawing/2014/main" id="{00D83C18-335E-5B46-92BF-4080E179DE21}"/>
              </a:ext>
            </a:extLst>
          </p:cNvPr>
          <p:cNvSpPr/>
          <p:nvPr userDrawn="1"/>
        </p:nvSpPr>
        <p:spPr>
          <a:xfrm>
            <a:off x="244524" y="6466888"/>
            <a:ext cx="165687" cy="165687"/>
          </a:xfrm>
          <a:custGeom>
            <a:avLst/>
            <a:gdLst>
              <a:gd name="connsiteX0" fmla="*/ -101 w 1771419"/>
              <a:gd name="connsiteY0" fmla="*/ 1771981 h 1772086"/>
              <a:gd name="connsiteX1" fmla="*/ -101 w 1771419"/>
              <a:gd name="connsiteY1" fmla="*/ 1590812 h 1772086"/>
              <a:gd name="connsiteX2" fmla="*/ 1590218 w 1771419"/>
              <a:gd name="connsiteY2" fmla="*/ -106 h 1772086"/>
              <a:gd name="connsiteX3" fmla="*/ 1771318 w 1771419"/>
              <a:gd name="connsiteY3" fmla="*/ -106 h 1772086"/>
              <a:gd name="connsiteX4" fmla="*/ -101 w 1771419"/>
              <a:gd name="connsiteY4" fmla="*/ 1771981 h 177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86">
                <a:moveTo>
                  <a:pt x="-101" y="1771981"/>
                </a:moveTo>
                <a:lnTo>
                  <a:pt x="-101" y="1590812"/>
                </a:lnTo>
                <a:cubicBezTo>
                  <a:pt x="877801" y="1589832"/>
                  <a:pt x="1589296" y="878069"/>
                  <a:pt x="1590218" y="-106"/>
                </a:cubicBezTo>
                <a:lnTo>
                  <a:pt x="1771318" y="-106"/>
                </a:lnTo>
                <a:cubicBezTo>
                  <a:pt x="1771376" y="978539"/>
                  <a:pt x="978233" y="1771981"/>
                  <a:pt x="-101" y="1771981"/>
                </a:cubicBezTo>
                <a:close/>
              </a:path>
            </a:pathLst>
          </a:custGeom>
          <a:solidFill>
            <a:schemeClr val="bg1"/>
          </a:solidFill>
          <a:ln w="5761" cap="flat">
            <a:noFill/>
            <a:prstDash val="solid"/>
            <a:miter/>
          </a:ln>
        </p:spPr>
        <p:txBody>
          <a:bodyPr rtlCol="0" anchor="ctr"/>
          <a:lstStyle/>
          <a:p>
            <a:endParaRPr lang="en-BE"/>
          </a:p>
        </p:txBody>
      </p:sp>
    </p:spTree>
    <p:extLst>
      <p:ext uri="{BB962C8B-B14F-4D97-AF65-F5344CB8AC3E}">
        <p14:creationId xmlns:p14="http://schemas.microsoft.com/office/powerpoint/2010/main" val="3206099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oofdstuk / Chapitre III">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033E-881C-4BDD-B451-6E45E715785A}"/>
              </a:ext>
            </a:extLst>
          </p:cNvPr>
          <p:cNvSpPr>
            <a:spLocks noGrp="1"/>
          </p:cNvSpPr>
          <p:nvPr>
            <p:ph type="ctrTitle" hasCustomPrompt="1"/>
          </p:nvPr>
        </p:nvSpPr>
        <p:spPr>
          <a:xfrm>
            <a:off x="3432176" y="368300"/>
            <a:ext cx="7885112" cy="1231683"/>
          </a:xfrm>
          <a:prstGeom prst="rect">
            <a:avLst/>
          </a:prstGeom>
        </p:spPr>
        <p:txBody>
          <a:bodyPr anchor="b">
            <a:normAutofit/>
          </a:bodyPr>
          <a:lstStyle>
            <a:lvl1pPr algn="ctr">
              <a:defRPr sz="4400">
                <a:solidFill>
                  <a:schemeClr val="tx2"/>
                </a:solidFill>
              </a:defRPr>
            </a:lvl1pPr>
          </a:lstStyle>
          <a:p>
            <a:r>
              <a:rPr lang="en-GB"/>
              <a:t>Hoofdstuk / Chapitre</a:t>
            </a:r>
          </a:p>
        </p:txBody>
      </p:sp>
      <p:sp>
        <p:nvSpPr>
          <p:cNvPr id="3" name="Subtitle 2">
            <a:extLst>
              <a:ext uri="{FF2B5EF4-FFF2-40B4-BE49-F238E27FC236}">
                <a16:creationId xmlns:a16="http://schemas.microsoft.com/office/drawing/2014/main" id="{6C048DF9-5501-4DA3-AF6D-23321BDE6B79}"/>
              </a:ext>
            </a:extLst>
          </p:cNvPr>
          <p:cNvSpPr>
            <a:spLocks noGrp="1"/>
          </p:cNvSpPr>
          <p:nvPr>
            <p:ph type="subTitle" idx="1" hasCustomPrompt="1"/>
          </p:nvPr>
        </p:nvSpPr>
        <p:spPr>
          <a:xfrm>
            <a:off x="3432176" y="1822691"/>
            <a:ext cx="7885112" cy="1064853"/>
          </a:xfrm>
        </p:spPr>
        <p:txBody>
          <a:bodyPr>
            <a:normAutofit/>
          </a:bodyPr>
          <a:lstStyle>
            <a:lvl1pPr marL="0" indent="0" algn="ctr">
              <a:buNone/>
              <a:defRPr sz="3200">
                <a:solidFill>
                  <a:schemeClr val="accent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Ondertitel / sous-titre</a:t>
            </a:r>
          </a:p>
        </p:txBody>
      </p:sp>
      <p:sp>
        <p:nvSpPr>
          <p:cNvPr id="10" name="Rectangle 9">
            <a:extLst>
              <a:ext uri="{FF2B5EF4-FFF2-40B4-BE49-F238E27FC236}">
                <a16:creationId xmlns:a16="http://schemas.microsoft.com/office/drawing/2014/main" id="{6FBF9F23-DE5C-4EA7-A549-3AD87303AFC4}"/>
              </a:ext>
            </a:extLst>
          </p:cNvPr>
          <p:cNvSpPr/>
          <p:nvPr userDrawn="1"/>
        </p:nvSpPr>
        <p:spPr>
          <a:xfrm>
            <a:off x="0" y="0"/>
            <a:ext cx="317976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3">
            <a:extLst>
              <a:ext uri="{FF2B5EF4-FFF2-40B4-BE49-F238E27FC236}">
                <a16:creationId xmlns:a16="http://schemas.microsoft.com/office/drawing/2014/main" id="{17D6F562-CF6A-43DD-83AD-20749E8CA7EB}"/>
              </a:ext>
            </a:extLst>
          </p:cNvPr>
          <p:cNvSpPr>
            <a:spLocks noGrp="1"/>
          </p:cNvSpPr>
          <p:nvPr>
            <p:ph type="body" sz="half" idx="2" hasCustomPrompt="1"/>
          </p:nvPr>
        </p:nvSpPr>
        <p:spPr>
          <a:xfrm>
            <a:off x="353962" y="834966"/>
            <a:ext cx="2666025" cy="1010876"/>
          </a:xfrm>
        </p:spPr>
        <p:txBody>
          <a:bodyPr>
            <a:noAutofit/>
          </a:bodyPr>
          <a:lstStyle>
            <a:lvl1pPr marL="0" indent="0" algn="l">
              <a:buNone/>
              <a:defRPr sz="8000" b="1">
                <a:solidFill>
                  <a:schemeClr val="bg1"/>
                </a:solidFill>
                <a:latin typeface="Fira Sans" panose="020B05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01</a:t>
            </a:r>
          </a:p>
        </p:txBody>
      </p:sp>
      <p:sp>
        <p:nvSpPr>
          <p:cNvPr id="9" name="object 5">
            <a:extLst>
              <a:ext uri="{FF2B5EF4-FFF2-40B4-BE49-F238E27FC236}">
                <a16:creationId xmlns:a16="http://schemas.microsoft.com/office/drawing/2014/main" id="{D0980D40-E277-4B6C-A531-E1EEE093EFFF}"/>
              </a:ext>
            </a:extLst>
          </p:cNvPr>
          <p:cNvSpPr/>
          <p:nvPr userDrawn="1"/>
        </p:nvSpPr>
        <p:spPr>
          <a:xfrm>
            <a:off x="515300" y="997863"/>
            <a:ext cx="2520000" cy="2520000"/>
          </a:xfrm>
          <a:custGeom>
            <a:avLst/>
            <a:gdLst/>
            <a:ahLst/>
            <a:cxnLst/>
            <a:rect l="l" t="t" r="r" b="b"/>
            <a:pathLst>
              <a:path w="4152265" h="4152265">
                <a:moveTo>
                  <a:pt x="4151706" y="0"/>
                </a:moveTo>
                <a:lnTo>
                  <a:pt x="3726724" y="0"/>
                </a:lnTo>
                <a:lnTo>
                  <a:pt x="3726345" y="48506"/>
                </a:lnTo>
                <a:lnTo>
                  <a:pt x="3725352" y="96864"/>
                </a:lnTo>
                <a:lnTo>
                  <a:pt x="3723747" y="145070"/>
                </a:lnTo>
                <a:lnTo>
                  <a:pt x="3721535" y="193119"/>
                </a:lnTo>
                <a:lnTo>
                  <a:pt x="3718719" y="241009"/>
                </a:lnTo>
                <a:lnTo>
                  <a:pt x="3715304" y="288736"/>
                </a:lnTo>
                <a:lnTo>
                  <a:pt x="3711292" y="336295"/>
                </a:lnTo>
                <a:lnTo>
                  <a:pt x="3706688" y="383683"/>
                </a:lnTo>
                <a:lnTo>
                  <a:pt x="3701494" y="430896"/>
                </a:lnTo>
                <a:lnTo>
                  <a:pt x="3695716" y="477931"/>
                </a:lnTo>
                <a:lnTo>
                  <a:pt x="3689357" y="524784"/>
                </a:lnTo>
                <a:lnTo>
                  <a:pt x="3682420" y="571451"/>
                </a:lnTo>
                <a:lnTo>
                  <a:pt x="3674909" y="617929"/>
                </a:lnTo>
                <a:lnTo>
                  <a:pt x="3666827" y="664213"/>
                </a:lnTo>
                <a:lnTo>
                  <a:pt x="3658180" y="710300"/>
                </a:lnTo>
                <a:lnTo>
                  <a:pt x="3648969" y="756186"/>
                </a:lnTo>
                <a:lnTo>
                  <a:pt x="3639200" y="801867"/>
                </a:lnTo>
                <a:lnTo>
                  <a:pt x="3628875" y="847340"/>
                </a:lnTo>
                <a:lnTo>
                  <a:pt x="3617999" y="892601"/>
                </a:lnTo>
                <a:lnTo>
                  <a:pt x="3606575" y="937647"/>
                </a:lnTo>
                <a:lnTo>
                  <a:pt x="3594607" y="982472"/>
                </a:lnTo>
                <a:lnTo>
                  <a:pt x="3582098" y="1027075"/>
                </a:lnTo>
                <a:lnTo>
                  <a:pt x="3569053" y="1071451"/>
                </a:lnTo>
                <a:lnTo>
                  <a:pt x="3555474" y="1115595"/>
                </a:lnTo>
                <a:lnTo>
                  <a:pt x="3541367" y="1159506"/>
                </a:lnTo>
                <a:lnTo>
                  <a:pt x="3526734" y="1203178"/>
                </a:lnTo>
                <a:lnTo>
                  <a:pt x="3511579" y="1246608"/>
                </a:lnTo>
                <a:lnTo>
                  <a:pt x="3495906" y="1289793"/>
                </a:lnTo>
                <a:lnTo>
                  <a:pt x="3479719" y="1332728"/>
                </a:lnTo>
                <a:lnTo>
                  <a:pt x="3463021" y="1375410"/>
                </a:lnTo>
                <a:lnTo>
                  <a:pt x="3445816" y="1417836"/>
                </a:lnTo>
                <a:lnTo>
                  <a:pt x="3428108" y="1460000"/>
                </a:lnTo>
                <a:lnTo>
                  <a:pt x="3409901" y="1501901"/>
                </a:lnTo>
                <a:lnTo>
                  <a:pt x="3391198" y="1543533"/>
                </a:lnTo>
                <a:lnTo>
                  <a:pt x="3372002" y="1584894"/>
                </a:lnTo>
                <a:lnTo>
                  <a:pt x="3352319" y="1625979"/>
                </a:lnTo>
                <a:lnTo>
                  <a:pt x="3332151" y="1666784"/>
                </a:lnTo>
                <a:lnTo>
                  <a:pt x="3311502" y="1707307"/>
                </a:lnTo>
                <a:lnTo>
                  <a:pt x="3290376" y="1747543"/>
                </a:lnTo>
                <a:lnTo>
                  <a:pt x="3268776" y="1787488"/>
                </a:lnTo>
                <a:lnTo>
                  <a:pt x="3246707" y="1827140"/>
                </a:lnTo>
                <a:lnTo>
                  <a:pt x="3224172" y="1866493"/>
                </a:lnTo>
                <a:lnTo>
                  <a:pt x="3201174" y="1905545"/>
                </a:lnTo>
                <a:lnTo>
                  <a:pt x="3177718" y="1944291"/>
                </a:lnTo>
                <a:lnTo>
                  <a:pt x="3153807" y="1982728"/>
                </a:lnTo>
                <a:lnTo>
                  <a:pt x="3129446" y="2020852"/>
                </a:lnTo>
                <a:lnTo>
                  <a:pt x="3104636" y="2058660"/>
                </a:lnTo>
                <a:lnTo>
                  <a:pt x="3079383" y="2096147"/>
                </a:lnTo>
                <a:lnTo>
                  <a:pt x="3053691" y="2133311"/>
                </a:lnTo>
                <a:lnTo>
                  <a:pt x="3027562" y="2170146"/>
                </a:lnTo>
                <a:lnTo>
                  <a:pt x="3001000" y="2206650"/>
                </a:lnTo>
                <a:lnTo>
                  <a:pt x="2974010" y="2242818"/>
                </a:lnTo>
                <a:lnTo>
                  <a:pt x="2946594" y="2278648"/>
                </a:lnTo>
                <a:lnTo>
                  <a:pt x="2918758" y="2314135"/>
                </a:lnTo>
                <a:lnTo>
                  <a:pt x="2890504" y="2349275"/>
                </a:lnTo>
                <a:lnTo>
                  <a:pt x="2861836" y="2384065"/>
                </a:lnTo>
                <a:lnTo>
                  <a:pt x="2832757" y="2418501"/>
                </a:lnTo>
                <a:lnTo>
                  <a:pt x="2803273" y="2452580"/>
                </a:lnTo>
                <a:lnTo>
                  <a:pt x="2773385" y="2486297"/>
                </a:lnTo>
                <a:lnTo>
                  <a:pt x="2743099" y="2519649"/>
                </a:lnTo>
                <a:lnTo>
                  <a:pt x="2712417" y="2552632"/>
                </a:lnTo>
                <a:lnTo>
                  <a:pt x="2681344" y="2585242"/>
                </a:lnTo>
                <a:lnTo>
                  <a:pt x="2649883" y="2617476"/>
                </a:lnTo>
                <a:lnTo>
                  <a:pt x="2618038" y="2649330"/>
                </a:lnTo>
                <a:lnTo>
                  <a:pt x="2585812" y="2680800"/>
                </a:lnTo>
                <a:lnTo>
                  <a:pt x="2553210" y="2711882"/>
                </a:lnTo>
                <a:lnTo>
                  <a:pt x="2520235" y="2742574"/>
                </a:lnTo>
                <a:lnTo>
                  <a:pt x="2486891" y="2772870"/>
                </a:lnTo>
                <a:lnTo>
                  <a:pt x="2453181" y="2802767"/>
                </a:lnTo>
                <a:lnTo>
                  <a:pt x="2419110" y="2832262"/>
                </a:lnTo>
                <a:lnTo>
                  <a:pt x="2384680" y="2861351"/>
                </a:lnTo>
                <a:lnTo>
                  <a:pt x="2349896" y="2890029"/>
                </a:lnTo>
                <a:lnTo>
                  <a:pt x="2314761" y="2918294"/>
                </a:lnTo>
                <a:lnTo>
                  <a:pt x="2279280" y="2946142"/>
                </a:lnTo>
                <a:lnTo>
                  <a:pt x="2243455" y="2973568"/>
                </a:lnTo>
                <a:lnTo>
                  <a:pt x="2207291" y="3000570"/>
                </a:lnTo>
                <a:lnTo>
                  <a:pt x="2170792" y="3027142"/>
                </a:lnTo>
                <a:lnTo>
                  <a:pt x="2133960" y="3053283"/>
                </a:lnTo>
                <a:lnTo>
                  <a:pt x="2096800" y="3078987"/>
                </a:lnTo>
                <a:lnTo>
                  <a:pt x="2059315" y="3104251"/>
                </a:lnTo>
                <a:lnTo>
                  <a:pt x="2021510" y="3129072"/>
                </a:lnTo>
                <a:lnTo>
                  <a:pt x="1983387" y="3153446"/>
                </a:lnTo>
                <a:lnTo>
                  <a:pt x="1944951" y="3177368"/>
                </a:lnTo>
                <a:lnTo>
                  <a:pt x="1906205" y="3200836"/>
                </a:lnTo>
                <a:lnTo>
                  <a:pt x="1867154" y="3223845"/>
                </a:lnTo>
                <a:lnTo>
                  <a:pt x="1827800" y="3246392"/>
                </a:lnTo>
                <a:lnTo>
                  <a:pt x="1788148" y="3268473"/>
                </a:lnTo>
                <a:lnTo>
                  <a:pt x="1748201" y="3290084"/>
                </a:lnTo>
                <a:lnTo>
                  <a:pt x="1707962" y="3311222"/>
                </a:lnTo>
                <a:lnTo>
                  <a:pt x="1667437" y="3331882"/>
                </a:lnTo>
                <a:lnTo>
                  <a:pt x="1626628" y="3352062"/>
                </a:lnTo>
                <a:lnTo>
                  <a:pt x="1585539" y="3371757"/>
                </a:lnTo>
                <a:lnTo>
                  <a:pt x="1544173" y="3390963"/>
                </a:lnTo>
                <a:lnTo>
                  <a:pt x="1502536" y="3409678"/>
                </a:lnTo>
                <a:lnTo>
                  <a:pt x="1460629" y="3427896"/>
                </a:lnTo>
                <a:lnTo>
                  <a:pt x="1418458" y="3445615"/>
                </a:lnTo>
                <a:lnTo>
                  <a:pt x="1376025" y="3462831"/>
                </a:lnTo>
                <a:lnTo>
                  <a:pt x="1333335" y="3479539"/>
                </a:lnTo>
                <a:lnTo>
                  <a:pt x="1290391" y="3495737"/>
                </a:lnTo>
                <a:lnTo>
                  <a:pt x="1247196" y="3511420"/>
                </a:lnTo>
                <a:lnTo>
                  <a:pt x="1203756" y="3526585"/>
                </a:lnTo>
                <a:lnTo>
                  <a:pt x="1160072" y="3541228"/>
                </a:lnTo>
                <a:lnTo>
                  <a:pt x="1116150" y="3555345"/>
                </a:lnTo>
                <a:lnTo>
                  <a:pt x="1071992" y="3568933"/>
                </a:lnTo>
                <a:lnTo>
                  <a:pt x="1027603" y="3581987"/>
                </a:lnTo>
                <a:lnTo>
                  <a:pt x="982986" y="3594505"/>
                </a:lnTo>
                <a:lnTo>
                  <a:pt x="938145" y="3606482"/>
                </a:lnTo>
                <a:lnTo>
                  <a:pt x="893084" y="3617914"/>
                </a:lnTo>
                <a:lnTo>
                  <a:pt x="847806" y="3628798"/>
                </a:lnTo>
                <a:lnTo>
                  <a:pt x="802315" y="3639131"/>
                </a:lnTo>
                <a:lnTo>
                  <a:pt x="756615" y="3648907"/>
                </a:lnTo>
                <a:lnTo>
                  <a:pt x="710709" y="3658125"/>
                </a:lnTo>
                <a:lnTo>
                  <a:pt x="664602" y="3666779"/>
                </a:lnTo>
                <a:lnTo>
                  <a:pt x="618297" y="3674867"/>
                </a:lnTo>
                <a:lnTo>
                  <a:pt x="571797" y="3682384"/>
                </a:lnTo>
                <a:lnTo>
                  <a:pt x="525107" y="3689326"/>
                </a:lnTo>
                <a:lnTo>
                  <a:pt x="478230" y="3695691"/>
                </a:lnTo>
                <a:lnTo>
                  <a:pt x="431169" y="3701474"/>
                </a:lnTo>
                <a:lnTo>
                  <a:pt x="383930" y="3706671"/>
                </a:lnTo>
                <a:lnTo>
                  <a:pt x="336514" y="3711279"/>
                </a:lnTo>
                <a:lnTo>
                  <a:pt x="288927" y="3715294"/>
                </a:lnTo>
                <a:lnTo>
                  <a:pt x="241171" y="3718713"/>
                </a:lnTo>
                <a:lnTo>
                  <a:pt x="193251" y="3721531"/>
                </a:lnTo>
                <a:lnTo>
                  <a:pt x="145170" y="3723745"/>
                </a:lnTo>
                <a:lnTo>
                  <a:pt x="96932" y="3725350"/>
                </a:lnTo>
                <a:lnTo>
                  <a:pt x="48541" y="3726345"/>
                </a:lnTo>
                <a:lnTo>
                  <a:pt x="0" y="3726724"/>
                </a:lnTo>
                <a:lnTo>
                  <a:pt x="0" y="4151706"/>
                </a:lnTo>
                <a:lnTo>
                  <a:pt x="48374" y="4151429"/>
                </a:lnTo>
                <a:lnTo>
                  <a:pt x="96616" y="4150603"/>
                </a:lnTo>
                <a:lnTo>
                  <a:pt x="144723" y="4149230"/>
                </a:lnTo>
                <a:lnTo>
                  <a:pt x="192692" y="4147312"/>
                </a:lnTo>
                <a:lnTo>
                  <a:pt x="240521" y="4144854"/>
                </a:lnTo>
                <a:lnTo>
                  <a:pt x="288205" y="4141857"/>
                </a:lnTo>
                <a:lnTo>
                  <a:pt x="335742" y="4138324"/>
                </a:lnTo>
                <a:lnTo>
                  <a:pt x="383129" y="4134260"/>
                </a:lnTo>
                <a:lnTo>
                  <a:pt x="430363" y="4129666"/>
                </a:lnTo>
                <a:lnTo>
                  <a:pt x="477441" y="4124546"/>
                </a:lnTo>
                <a:lnTo>
                  <a:pt x="524360" y="4118903"/>
                </a:lnTo>
                <a:lnTo>
                  <a:pt x="571117" y="4112740"/>
                </a:lnTo>
                <a:lnTo>
                  <a:pt x="617709" y="4106059"/>
                </a:lnTo>
                <a:lnTo>
                  <a:pt x="664133" y="4098864"/>
                </a:lnTo>
                <a:lnTo>
                  <a:pt x="710386" y="4091157"/>
                </a:lnTo>
                <a:lnTo>
                  <a:pt x="756466" y="4082943"/>
                </a:lnTo>
                <a:lnTo>
                  <a:pt x="802368" y="4074222"/>
                </a:lnTo>
                <a:lnTo>
                  <a:pt x="848091" y="4065000"/>
                </a:lnTo>
                <a:lnTo>
                  <a:pt x="893631" y="4055278"/>
                </a:lnTo>
                <a:lnTo>
                  <a:pt x="938985" y="4045060"/>
                </a:lnTo>
                <a:lnTo>
                  <a:pt x="984150" y="4034348"/>
                </a:lnTo>
                <a:lnTo>
                  <a:pt x="1029123" y="4023146"/>
                </a:lnTo>
                <a:lnTo>
                  <a:pt x="1073902" y="4011456"/>
                </a:lnTo>
                <a:lnTo>
                  <a:pt x="1118482" y="3999282"/>
                </a:lnTo>
                <a:lnTo>
                  <a:pt x="1162862" y="3986627"/>
                </a:lnTo>
                <a:lnTo>
                  <a:pt x="1207038" y="3973493"/>
                </a:lnTo>
                <a:lnTo>
                  <a:pt x="1251008" y="3959883"/>
                </a:lnTo>
                <a:lnTo>
                  <a:pt x="1294767" y="3945801"/>
                </a:lnTo>
                <a:lnTo>
                  <a:pt x="1338314" y="3931250"/>
                </a:lnTo>
                <a:lnTo>
                  <a:pt x="1381646" y="3916232"/>
                </a:lnTo>
                <a:lnTo>
                  <a:pt x="1424758" y="3900750"/>
                </a:lnTo>
                <a:lnTo>
                  <a:pt x="1467649" y="3884808"/>
                </a:lnTo>
                <a:lnTo>
                  <a:pt x="1510315" y="3868408"/>
                </a:lnTo>
                <a:lnTo>
                  <a:pt x="1552754" y="3851554"/>
                </a:lnTo>
                <a:lnTo>
                  <a:pt x="1594962" y="3834248"/>
                </a:lnTo>
                <a:lnTo>
                  <a:pt x="1636936" y="3816493"/>
                </a:lnTo>
                <a:lnTo>
                  <a:pt x="1678674" y="3798293"/>
                </a:lnTo>
                <a:lnTo>
                  <a:pt x="1720172" y="3779650"/>
                </a:lnTo>
                <a:lnTo>
                  <a:pt x="1761427" y="3760568"/>
                </a:lnTo>
                <a:lnTo>
                  <a:pt x="1802437" y="3741048"/>
                </a:lnTo>
                <a:lnTo>
                  <a:pt x="1843199" y="3721095"/>
                </a:lnTo>
                <a:lnTo>
                  <a:pt x="1883709" y="3700712"/>
                </a:lnTo>
                <a:lnTo>
                  <a:pt x="1923964" y="3679900"/>
                </a:lnTo>
                <a:lnTo>
                  <a:pt x="1963962" y="3658664"/>
                </a:lnTo>
                <a:lnTo>
                  <a:pt x="2003699" y="3637007"/>
                </a:lnTo>
                <a:lnTo>
                  <a:pt x="2043173" y="3614930"/>
                </a:lnTo>
                <a:lnTo>
                  <a:pt x="2082380" y="3592438"/>
                </a:lnTo>
                <a:lnTo>
                  <a:pt x="2121318" y="3569532"/>
                </a:lnTo>
                <a:lnTo>
                  <a:pt x="2159984" y="3546218"/>
                </a:lnTo>
                <a:lnTo>
                  <a:pt x="2198374" y="3522496"/>
                </a:lnTo>
                <a:lnTo>
                  <a:pt x="2236485" y="3498370"/>
                </a:lnTo>
                <a:lnTo>
                  <a:pt x="2274316" y="3473844"/>
                </a:lnTo>
                <a:lnTo>
                  <a:pt x="2311861" y="3448919"/>
                </a:lnTo>
                <a:lnTo>
                  <a:pt x="2349120" y="3423600"/>
                </a:lnTo>
                <a:lnTo>
                  <a:pt x="2386088" y="3397889"/>
                </a:lnTo>
                <a:lnTo>
                  <a:pt x="2422763" y="3371789"/>
                </a:lnTo>
                <a:lnTo>
                  <a:pt x="2459141" y="3345303"/>
                </a:lnTo>
                <a:lnTo>
                  <a:pt x="2495220" y="3318435"/>
                </a:lnTo>
                <a:lnTo>
                  <a:pt x="2530997" y="3291186"/>
                </a:lnTo>
                <a:lnTo>
                  <a:pt x="2566469" y="3263560"/>
                </a:lnTo>
                <a:lnTo>
                  <a:pt x="2601632" y="3235560"/>
                </a:lnTo>
                <a:lnTo>
                  <a:pt x="2636484" y="3207190"/>
                </a:lnTo>
                <a:lnTo>
                  <a:pt x="2671022" y="3178451"/>
                </a:lnTo>
                <a:lnTo>
                  <a:pt x="2705242" y="3149347"/>
                </a:lnTo>
                <a:lnTo>
                  <a:pt x="2739142" y="3119882"/>
                </a:lnTo>
                <a:lnTo>
                  <a:pt x="2772719" y="3090057"/>
                </a:lnTo>
                <a:lnTo>
                  <a:pt x="2805970" y="3059876"/>
                </a:lnTo>
                <a:lnTo>
                  <a:pt x="2838892" y="3029342"/>
                </a:lnTo>
                <a:lnTo>
                  <a:pt x="2871482" y="2998458"/>
                </a:lnTo>
                <a:lnTo>
                  <a:pt x="2903736" y="2967227"/>
                </a:lnTo>
                <a:lnTo>
                  <a:pt x="2935652" y="2935652"/>
                </a:lnTo>
                <a:lnTo>
                  <a:pt x="2967227" y="2903736"/>
                </a:lnTo>
                <a:lnTo>
                  <a:pt x="2998458" y="2871482"/>
                </a:lnTo>
                <a:lnTo>
                  <a:pt x="3029342" y="2838892"/>
                </a:lnTo>
                <a:lnTo>
                  <a:pt x="3059876" y="2805970"/>
                </a:lnTo>
                <a:lnTo>
                  <a:pt x="3090057" y="2772719"/>
                </a:lnTo>
                <a:lnTo>
                  <a:pt x="3119882" y="2739142"/>
                </a:lnTo>
                <a:lnTo>
                  <a:pt x="3149347" y="2705242"/>
                </a:lnTo>
                <a:lnTo>
                  <a:pt x="3178451" y="2671022"/>
                </a:lnTo>
                <a:lnTo>
                  <a:pt x="3207190" y="2636484"/>
                </a:lnTo>
                <a:lnTo>
                  <a:pt x="3235560" y="2601632"/>
                </a:lnTo>
                <a:lnTo>
                  <a:pt x="3263560" y="2566469"/>
                </a:lnTo>
                <a:lnTo>
                  <a:pt x="3291186" y="2530997"/>
                </a:lnTo>
                <a:lnTo>
                  <a:pt x="3318435" y="2495220"/>
                </a:lnTo>
                <a:lnTo>
                  <a:pt x="3345303" y="2459141"/>
                </a:lnTo>
                <a:lnTo>
                  <a:pt x="3371789" y="2422763"/>
                </a:lnTo>
                <a:lnTo>
                  <a:pt x="3397889" y="2386088"/>
                </a:lnTo>
                <a:lnTo>
                  <a:pt x="3423600" y="2349120"/>
                </a:lnTo>
                <a:lnTo>
                  <a:pt x="3448919" y="2311861"/>
                </a:lnTo>
                <a:lnTo>
                  <a:pt x="3473844" y="2274316"/>
                </a:lnTo>
                <a:lnTo>
                  <a:pt x="3498370" y="2236485"/>
                </a:lnTo>
                <a:lnTo>
                  <a:pt x="3522496" y="2198374"/>
                </a:lnTo>
                <a:lnTo>
                  <a:pt x="3546218" y="2159984"/>
                </a:lnTo>
                <a:lnTo>
                  <a:pt x="3569532" y="2121318"/>
                </a:lnTo>
                <a:lnTo>
                  <a:pt x="3592438" y="2082380"/>
                </a:lnTo>
                <a:lnTo>
                  <a:pt x="3614930" y="2043173"/>
                </a:lnTo>
                <a:lnTo>
                  <a:pt x="3637007" y="2003699"/>
                </a:lnTo>
                <a:lnTo>
                  <a:pt x="3658664" y="1963962"/>
                </a:lnTo>
                <a:lnTo>
                  <a:pt x="3679900" y="1923964"/>
                </a:lnTo>
                <a:lnTo>
                  <a:pt x="3700712" y="1883709"/>
                </a:lnTo>
                <a:lnTo>
                  <a:pt x="3721095" y="1843199"/>
                </a:lnTo>
                <a:lnTo>
                  <a:pt x="3741048" y="1802437"/>
                </a:lnTo>
                <a:lnTo>
                  <a:pt x="3760568" y="1761427"/>
                </a:lnTo>
                <a:lnTo>
                  <a:pt x="3779650" y="1720172"/>
                </a:lnTo>
                <a:lnTo>
                  <a:pt x="3798293" y="1678674"/>
                </a:lnTo>
                <a:lnTo>
                  <a:pt x="3816493" y="1636936"/>
                </a:lnTo>
                <a:lnTo>
                  <a:pt x="3834248" y="1594962"/>
                </a:lnTo>
                <a:lnTo>
                  <a:pt x="3851554" y="1552754"/>
                </a:lnTo>
                <a:lnTo>
                  <a:pt x="3868408" y="1510315"/>
                </a:lnTo>
                <a:lnTo>
                  <a:pt x="3884808" y="1467649"/>
                </a:lnTo>
                <a:lnTo>
                  <a:pt x="3900750" y="1424758"/>
                </a:lnTo>
                <a:lnTo>
                  <a:pt x="3916232" y="1381646"/>
                </a:lnTo>
                <a:lnTo>
                  <a:pt x="3931250" y="1338314"/>
                </a:lnTo>
                <a:lnTo>
                  <a:pt x="3945801" y="1294767"/>
                </a:lnTo>
                <a:lnTo>
                  <a:pt x="3959883" y="1251008"/>
                </a:lnTo>
                <a:lnTo>
                  <a:pt x="3973493" y="1207038"/>
                </a:lnTo>
                <a:lnTo>
                  <a:pt x="3986627" y="1162862"/>
                </a:lnTo>
                <a:lnTo>
                  <a:pt x="3999282" y="1118482"/>
                </a:lnTo>
                <a:lnTo>
                  <a:pt x="4011456" y="1073902"/>
                </a:lnTo>
                <a:lnTo>
                  <a:pt x="4023146" y="1029123"/>
                </a:lnTo>
                <a:lnTo>
                  <a:pt x="4034348" y="984150"/>
                </a:lnTo>
                <a:lnTo>
                  <a:pt x="4045060" y="938985"/>
                </a:lnTo>
                <a:lnTo>
                  <a:pt x="4055278" y="893631"/>
                </a:lnTo>
                <a:lnTo>
                  <a:pt x="4065000" y="848091"/>
                </a:lnTo>
                <a:lnTo>
                  <a:pt x="4074222" y="802368"/>
                </a:lnTo>
                <a:lnTo>
                  <a:pt x="4082943" y="756466"/>
                </a:lnTo>
                <a:lnTo>
                  <a:pt x="4091157" y="710386"/>
                </a:lnTo>
                <a:lnTo>
                  <a:pt x="4098864" y="664133"/>
                </a:lnTo>
                <a:lnTo>
                  <a:pt x="4106059" y="617709"/>
                </a:lnTo>
                <a:lnTo>
                  <a:pt x="4112740" y="571117"/>
                </a:lnTo>
                <a:lnTo>
                  <a:pt x="4118903" y="524360"/>
                </a:lnTo>
                <a:lnTo>
                  <a:pt x="4124546" y="477441"/>
                </a:lnTo>
                <a:lnTo>
                  <a:pt x="4129666" y="430363"/>
                </a:lnTo>
                <a:lnTo>
                  <a:pt x="4134260" y="383129"/>
                </a:lnTo>
                <a:lnTo>
                  <a:pt x="4138324" y="335742"/>
                </a:lnTo>
                <a:lnTo>
                  <a:pt x="4141857" y="288205"/>
                </a:lnTo>
                <a:lnTo>
                  <a:pt x="4144854" y="240521"/>
                </a:lnTo>
                <a:lnTo>
                  <a:pt x="4147312" y="192692"/>
                </a:lnTo>
                <a:lnTo>
                  <a:pt x="4149230" y="144723"/>
                </a:lnTo>
                <a:lnTo>
                  <a:pt x="4150603" y="96616"/>
                </a:lnTo>
                <a:lnTo>
                  <a:pt x="4151429" y="48374"/>
                </a:lnTo>
                <a:lnTo>
                  <a:pt x="4151706" y="0"/>
                </a:lnTo>
                <a:close/>
              </a:path>
            </a:pathLst>
          </a:custGeom>
          <a:solidFill>
            <a:srgbClr val="FFFFFF"/>
          </a:solidFill>
        </p:spPr>
        <p:txBody>
          <a:bodyPr wrap="square" lIns="0" tIns="0" rIns="0" bIns="0" rtlCol="0"/>
          <a:lstStyle/>
          <a:p>
            <a:endParaRPr/>
          </a:p>
        </p:txBody>
      </p:sp>
      <p:sp>
        <p:nvSpPr>
          <p:cNvPr id="4" name="Date Placeholder 3">
            <a:extLst>
              <a:ext uri="{FF2B5EF4-FFF2-40B4-BE49-F238E27FC236}">
                <a16:creationId xmlns:a16="http://schemas.microsoft.com/office/drawing/2014/main" id="{853B01AB-1AEA-9D42-94A9-6892A186448E}"/>
              </a:ext>
            </a:extLst>
          </p:cNvPr>
          <p:cNvSpPr>
            <a:spLocks noGrp="1"/>
          </p:cNvSpPr>
          <p:nvPr>
            <p:ph type="dt" sz="half" idx="10"/>
          </p:nvPr>
        </p:nvSpPr>
        <p:spPr>
          <a:xfrm>
            <a:off x="8085918" y="6492875"/>
            <a:ext cx="3128419" cy="365125"/>
          </a:xfrm>
          <a:prstGeom prst="rect">
            <a:avLst/>
          </a:prstGeom>
        </p:spPr>
        <p:txBody>
          <a:bodyPr/>
          <a:lstStyle/>
          <a:p>
            <a:fld id="{40975FE2-DDD8-408D-AED3-DAE5AEF3A50D}" type="datetime1">
              <a:rPr lang="nl-NL" sz="1100" smtClean="0"/>
              <a:t>7-6-2023</a:t>
            </a:fld>
            <a:endParaRPr lang="en-GB" sz="1100"/>
          </a:p>
        </p:txBody>
      </p:sp>
      <p:sp>
        <p:nvSpPr>
          <p:cNvPr id="5" name="Footer Placeholder 4">
            <a:extLst>
              <a:ext uri="{FF2B5EF4-FFF2-40B4-BE49-F238E27FC236}">
                <a16:creationId xmlns:a16="http://schemas.microsoft.com/office/drawing/2014/main" id="{29A34CB9-5842-3D4A-B46C-35A4A4828B71}"/>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6" name="Slide Number Placeholder 5">
            <a:extLst>
              <a:ext uri="{FF2B5EF4-FFF2-40B4-BE49-F238E27FC236}">
                <a16:creationId xmlns:a16="http://schemas.microsoft.com/office/drawing/2014/main" id="{95DE7D29-0FDF-E940-815C-8CC5526973A8}"/>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
        <p:nvSpPr>
          <p:cNvPr id="16" name="Freeform 144">
            <a:extLst>
              <a:ext uri="{FF2B5EF4-FFF2-40B4-BE49-F238E27FC236}">
                <a16:creationId xmlns:a16="http://schemas.microsoft.com/office/drawing/2014/main" id="{F8BBB029-6102-4745-BFA2-4FB3A2119813}"/>
              </a:ext>
            </a:extLst>
          </p:cNvPr>
          <p:cNvSpPr/>
          <p:nvPr userDrawn="1"/>
        </p:nvSpPr>
        <p:spPr>
          <a:xfrm>
            <a:off x="11456672" y="1822691"/>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chemeClr val="accent4"/>
          </a:solidFill>
          <a:ln w="9514" cap="flat">
            <a:noFill/>
            <a:prstDash val="solid"/>
            <a:miter/>
          </a:ln>
        </p:spPr>
        <p:txBody>
          <a:bodyPr rtlCol="0" anchor="ctr"/>
          <a:lstStyle/>
          <a:p>
            <a:endParaRPr lang="en-BE"/>
          </a:p>
        </p:txBody>
      </p:sp>
    </p:spTree>
    <p:extLst>
      <p:ext uri="{BB962C8B-B14F-4D97-AF65-F5344CB8AC3E}">
        <p14:creationId xmlns:p14="http://schemas.microsoft.com/office/powerpoint/2010/main" val="642506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oofdstuk / Chapitre IV">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033E-881C-4BDD-B451-6E45E715785A}"/>
              </a:ext>
            </a:extLst>
          </p:cNvPr>
          <p:cNvSpPr>
            <a:spLocks noGrp="1"/>
          </p:cNvSpPr>
          <p:nvPr>
            <p:ph type="ctrTitle" hasCustomPrompt="1"/>
          </p:nvPr>
        </p:nvSpPr>
        <p:spPr>
          <a:xfrm>
            <a:off x="3432176" y="368300"/>
            <a:ext cx="7885112" cy="1264341"/>
          </a:xfrm>
          <a:prstGeom prst="rect">
            <a:avLst/>
          </a:prstGeom>
        </p:spPr>
        <p:txBody>
          <a:bodyPr anchor="b">
            <a:normAutofit/>
          </a:bodyPr>
          <a:lstStyle>
            <a:lvl1pPr algn="ctr">
              <a:defRPr sz="4400">
                <a:solidFill>
                  <a:schemeClr val="tx2"/>
                </a:solidFill>
              </a:defRPr>
            </a:lvl1pPr>
          </a:lstStyle>
          <a:p>
            <a:r>
              <a:rPr lang="en-GB"/>
              <a:t>Chapitre / Hoofdstuk</a:t>
            </a:r>
          </a:p>
        </p:txBody>
      </p:sp>
      <p:sp>
        <p:nvSpPr>
          <p:cNvPr id="3" name="Subtitle 2">
            <a:extLst>
              <a:ext uri="{FF2B5EF4-FFF2-40B4-BE49-F238E27FC236}">
                <a16:creationId xmlns:a16="http://schemas.microsoft.com/office/drawing/2014/main" id="{6C048DF9-5501-4DA3-AF6D-23321BDE6B79}"/>
              </a:ext>
            </a:extLst>
          </p:cNvPr>
          <p:cNvSpPr>
            <a:spLocks noGrp="1"/>
          </p:cNvSpPr>
          <p:nvPr>
            <p:ph type="subTitle" idx="1" hasCustomPrompt="1"/>
          </p:nvPr>
        </p:nvSpPr>
        <p:spPr>
          <a:xfrm>
            <a:off x="3432177" y="1822691"/>
            <a:ext cx="7885112" cy="1064853"/>
          </a:xfrm>
        </p:spPr>
        <p:txBody>
          <a:bodyPr>
            <a:normAutofit/>
          </a:bodyPr>
          <a:lstStyle>
            <a:lvl1pPr marL="0" indent="0" algn="ctr">
              <a:buNone/>
              <a:defRPr sz="3200">
                <a:solidFill>
                  <a:schemeClr val="accent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Ondertitel</a:t>
            </a:r>
            <a:r>
              <a:rPr lang="en-GB"/>
              <a:t> / sous-titre</a:t>
            </a:r>
          </a:p>
        </p:txBody>
      </p:sp>
      <p:sp>
        <p:nvSpPr>
          <p:cNvPr id="14" name="Text Placeholder 3">
            <a:extLst>
              <a:ext uri="{FF2B5EF4-FFF2-40B4-BE49-F238E27FC236}">
                <a16:creationId xmlns:a16="http://schemas.microsoft.com/office/drawing/2014/main" id="{17D6F562-CF6A-43DD-83AD-20749E8CA7EB}"/>
              </a:ext>
            </a:extLst>
          </p:cNvPr>
          <p:cNvSpPr>
            <a:spLocks noGrp="1"/>
          </p:cNvSpPr>
          <p:nvPr>
            <p:ph type="body" sz="half" idx="2" hasCustomPrompt="1"/>
          </p:nvPr>
        </p:nvSpPr>
        <p:spPr>
          <a:xfrm>
            <a:off x="353962" y="843376"/>
            <a:ext cx="2666025" cy="1064853"/>
          </a:xfrm>
        </p:spPr>
        <p:txBody>
          <a:bodyPr>
            <a:noAutofit/>
          </a:bodyPr>
          <a:lstStyle>
            <a:lvl1pPr marL="0" indent="0" algn="l">
              <a:buNone/>
              <a:defRPr sz="8000" b="1">
                <a:solidFill>
                  <a:schemeClr val="accent4"/>
                </a:solidFill>
                <a:latin typeface="Fira Sans" panose="020B05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01</a:t>
            </a:r>
          </a:p>
        </p:txBody>
      </p:sp>
      <p:sp>
        <p:nvSpPr>
          <p:cNvPr id="4" name="Date Placeholder 3">
            <a:extLst>
              <a:ext uri="{FF2B5EF4-FFF2-40B4-BE49-F238E27FC236}">
                <a16:creationId xmlns:a16="http://schemas.microsoft.com/office/drawing/2014/main" id="{8A376A31-0F97-5F45-8FC7-912C6D09DF3D}"/>
              </a:ext>
            </a:extLst>
          </p:cNvPr>
          <p:cNvSpPr>
            <a:spLocks noGrp="1"/>
          </p:cNvSpPr>
          <p:nvPr>
            <p:ph type="dt" sz="half" idx="10"/>
          </p:nvPr>
        </p:nvSpPr>
        <p:spPr>
          <a:xfrm>
            <a:off x="8085918" y="6492875"/>
            <a:ext cx="3128419" cy="365125"/>
          </a:xfrm>
          <a:prstGeom prst="rect">
            <a:avLst/>
          </a:prstGeom>
        </p:spPr>
        <p:txBody>
          <a:bodyPr/>
          <a:lstStyle/>
          <a:p>
            <a:fld id="{80F665D3-020C-43AD-9431-9553BC03C553}" type="datetime1">
              <a:rPr lang="nl-NL" sz="1100" smtClean="0"/>
              <a:t>7-6-2023</a:t>
            </a:fld>
            <a:endParaRPr lang="en-GB" sz="1100"/>
          </a:p>
        </p:txBody>
      </p:sp>
      <p:sp>
        <p:nvSpPr>
          <p:cNvPr id="5" name="Footer Placeholder 4">
            <a:extLst>
              <a:ext uri="{FF2B5EF4-FFF2-40B4-BE49-F238E27FC236}">
                <a16:creationId xmlns:a16="http://schemas.microsoft.com/office/drawing/2014/main" id="{3F2EF8A9-E94B-184F-A807-F0C664612DEA}"/>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6" name="Slide Number Placeholder 5">
            <a:extLst>
              <a:ext uri="{FF2B5EF4-FFF2-40B4-BE49-F238E27FC236}">
                <a16:creationId xmlns:a16="http://schemas.microsoft.com/office/drawing/2014/main" id="{6F656450-6963-C940-9FFF-2C46FB1B9DA4}"/>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
        <p:nvSpPr>
          <p:cNvPr id="12" name="Freeform 144">
            <a:extLst>
              <a:ext uri="{FF2B5EF4-FFF2-40B4-BE49-F238E27FC236}">
                <a16:creationId xmlns:a16="http://schemas.microsoft.com/office/drawing/2014/main" id="{DEB1D8CC-1D2A-1E4A-936A-C32E09679822}"/>
              </a:ext>
            </a:extLst>
          </p:cNvPr>
          <p:cNvSpPr/>
          <p:nvPr userDrawn="1"/>
        </p:nvSpPr>
        <p:spPr>
          <a:xfrm>
            <a:off x="11456672" y="1822691"/>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chemeClr val="accent4"/>
          </a:solidFill>
          <a:ln w="9514" cap="flat">
            <a:noFill/>
            <a:prstDash val="solid"/>
            <a:miter/>
          </a:ln>
        </p:spPr>
        <p:txBody>
          <a:bodyPr rtlCol="0" anchor="ctr"/>
          <a:lstStyle/>
          <a:p>
            <a:endParaRPr lang="en-BE"/>
          </a:p>
        </p:txBody>
      </p:sp>
      <p:sp>
        <p:nvSpPr>
          <p:cNvPr id="13" name="Freeform 12">
            <a:extLst>
              <a:ext uri="{FF2B5EF4-FFF2-40B4-BE49-F238E27FC236}">
                <a16:creationId xmlns:a16="http://schemas.microsoft.com/office/drawing/2014/main" id="{001A7E5D-BCA5-6F46-A281-32635757DB0E}"/>
              </a:ext>
            </a:extLst>
          </p:cNvPr>
          <p:cNvSpPr/>
          <p:nvPr userDrawn="1"/>
        </p:nvSpPr>
        <p:spPr>
          <a:xfrm>
            <a:off x="488837" y="972417"/>
            <a:ext cx="2550015" cy="2550892"/>
          </a:xfrm>
          <a:custGeom>
            <a:avLst/>
            <a:gdLst>
              <a:gd name="connsiteX0" fmla="*/ -101 w 1771419"/>
              <a:gd name="connsiteY0" fmla="*/ 1771923 h 1772028"/>
              <a:gd name="connsiteX1" fmla="*/ -101 w 1771419"/>
              <a:gd name="connsiteY1" fmla="*/ 1590812 h 1772028"/>
              <a:gd name="connsiteX2" fmla="*/ 1590218 w 1771419"/>
              <a:gd name="connsiteY2" fmla="*/ -106 h 1772028"/>
              <a:gd name="connsiteX3" fmla="*/ 1771319 w 1771419"/>
              <a:gd name="connsiteY3" fmla="*/ -106 h 1772028"/>
              <a:gd name="connsiteX4" fmla="*/ -101 w 1771419"/>
              <a:gd name="connsiteY4" fmla="*/ 1771923 h 177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28">
                <a:moveTo>
                  <a:pt x="-101" y="1771923"/>
                </a:moveTo>
                <a:lnTo>
                  <a:pt x="-101" y="1590812"/>
                </a:lnTo>
                <a:cubicBezTo>
                  <a:pt x="877859" y="1589832"/>
                  <a:pt x="1589296" y="878127"/>
                  <a:pt x="1590218" y="-106"/>
                </a:cubicBezTo>
                <a:lnTo>
                  <a:pt x="1771319" y="-106"/>
                </a:lnTo>
                <a:cubicBezTo>
                  <a:pt x="1771434" y="978481"/>
                  <a:pt x="978291" y="1771923"/>
                  <a:pt x="-101" y="1771923"/>
                </a:cubicBezTo>
                <a:close/>
              </a:path>
            </a:pathLst>
          </a:custGeom>
          <a:solidFill>
            <a:srgbClr val="FAA61A"/>
          </a:solidFill>
          <a:ln w="5761" cap="flat">
            <a:noFill/>
            <a:prstDash val="solid"/>
            <a:miter/>
          </a:ln>
        </p:spPr>
        <p:txBody>
          <a:bodyPr rtlCol="0" anchor="ctr"/>
          <a:lstStyle/>
          <a:p>
            <a:endParaRPr lang="en-BE"/>
          </a:p>
        </p:txBody>
      </p:sp>
      <p:sp>
        <p:nvSpPr>
          <p:cNvPr id="11" name="Picture Placeholder 10">
            <a:extLst>
              <a:ext uri="{FF2B5EF4-FFF2-40B4-BE49-F238E27FC236}">
                <a16:creationId xmlns:a16="http://schemas.microsoft.com/office/drawing/2014/main" id="{3E4C1911-7E97-6D40-897E-FA07B225D5E2}"/>
              </a:ext>
            </a:extLst>
          </p:cNvPr>
          <p:cNvSpPr>
            <a:spLocks noGrp="1"/>
          </p:cNvSpPr>
          <p:nvPr>
            <p:ph type="pic" sz="quarter" idx="13"/>
          </p:nvPr>
        </p:nvSpPr>
        <p:spPr>
          <a:xfrm>
            <a:off x="3432176" y="2887545"/>
            <a:ext cx="7885112" cy="3235444"/>
          </a:xfrm>
          <a:prstGeom prst="round1Rect">
            <a:avLst/>
          </a:prstGeom>
        </p:spPr>
        <p:txBody>
          <a:bodyPr/>
          <a:lstStyle/>
          <a:p>
            <a:r>
              <a:rPr lang="en-US"/>
              <a:t>Click icon to add picture</a:t>
            </a:r>
            <a:endParaRPr lang="en-BE"/>
          </a:p>
        </p:txBody>
      </p:sp>
    </p:spTree>
    <p:extLst>
      <p:ext uri="{BB962C8B-B14F-4D97-AF65-F5344CB8AC3E}">
        <p14:creationId xmlns:p14="http://schemas.microsoft.com/office/powerpoint/2010/main" val="3529227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oofdstuk / Chapitre V">
    <p:bg>
      <p:bgRef idx="1001">
        <a:schemeClr val="bg2"/>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62714BA-DC1F-49DF-A95D-7C3F7034DCB5}"/>
              </a:ext>
            </a:extLst>
          </p:cNvPr>
          <p:cNvSpPr>
            <a:spLocks noGrp="1"/>
          </p:cNvSpPr>
          <p:nvPr>
            <p:ph type="ctrTitle" hasCustomPrompt="1"/>
          </p:nvPr>
        </p:nvSpPr>
        <p:spPr>
          <a:xfrm>
            <a:off x="3432176" y="368300"/>
            <a:ext cx="7885112" cy="1231683"/>
          </a:xfrm>
          <a:prstGeom prst="rect">
            <a:avLst/>
          </a:prstGeom>
        </p:spPr>
        <p:txBody>
          <a:bodyPr anchor="b">
            <a:normAutofit/>
          </a:bodyPr>
          <a:lstStyle>
            <a:lvl1pPr algn="ctr">
              <a:defRPr sz="4400">
                <a:solidFill>
                  <a:schemeClr val="tx2"/>
                </a:solidFill>
              </a:defRPr>
            </a:lvl1pPr>
          </a:lstStyle>
          <a:p>
            <a:r>
              <a:rPr lang="en-GB"/>
              <a:t>Hoofdstuk / Chapitre</a:t>
            </a:r>
          </a:p>
        </p:txBody>
      </p:sp>
      <p:sp>
        <p:nvSpPr>
          <p:cNvPr id="11" name="Subtitle 2">
            <a:extLst>
              <a:ext uri="{FF2B5EF4-FFF2-40B4-BE49-F238E27FC236}">
                <a16:creationId xmlns:a16="http://schemas.microsoft.com/office/drawing/2014/main" id="{2BE075B5-E3C2-49F8-9D58-EDB386CC5B5B}"/>
              </a:ext>
            </a:extLst>
          </p:cNvPr>
          <p:cNvSpPr>
            <a:spLocks noGrp="1"/>
          </p:cNvSpPr>
          <p:nvPr>
            <p:ph type="subTitle" idx="1" hasCustomPrompt="1"/>
          </p:nvPr>
        </p:nvSpPr>
        <p:spPr>
          <a:xfrm>
            <a:off x="3432176" y="1822691"/>
            <a:ext cx="7885112" cy="1064853"/>
          </a:xfrm>
        </p:spPr>
        <p:txBody>
          <a:bodyPr>
            <a:normAutofit/>
          </a:bodyPr>
          <a:lstStyle>
            <a:lvl1pPr marL="0" indent="0" algn="ctr">
              <a:buNone/>
              <a:defRPr sz="3200">
                <a:solidFill>
                  <a:schemeClr val="accent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Sous-titre / Ondertitel</a:t>
            </a:r>
          </a:p>
        </p:txBody>
      </p:sp>
      <p:sp>
        <p:nvSpPr>
          <p:cNvPr id="12" name="Rectangle 11">
            <a:extLst>
              <a:ext uri="{FF2B5EF4-FFF2-40B4-BE49-F238E27FC236}">
                <a16:creationId xmlns:a16="http://schemas.microsoft.com/office/drawing/2014/main" id="{859571A0-2F6E-4BE1-906E-25689AE5CD6B}"/>
              </a:ext>
            </a:extLst>
          </p:cNvPr>
          <p:cNvSpPr/>
          <p:nvPr userDrawn="1"/>
        </p:nvSpPr>
        <p:spPr>
          <a:xfrm>
            <a:off x="0" y="0"/>
            <a:ext cx="3179763"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3">
            <a:extLst>
              <a:ext uri="{FF2B5EF4-FFF2-40B4-BE49-F238E27FC236}">
                <a16:creationId xmlns:a16="http://schemas.microsoft.com/office/drawing/2014/main" id="{A7B5370A-AF9E-468A-8818-8DAD64CC5C6D}"/>
              </a:ext>
            </a:extLst>
          </p:cNvPr>
          <p:cNvSpPr>
            <a:spLocks noGrp="1"/>
          </p:cNvSpPr>
          <p:nvPr>
            <p:ph type="body" sz="half" idx="2" hasCustomPrompt="1"/>
          </p:nvPr>
        </p:nvSpPr>
        <p:spPr>
          <a:xfrm>
            <a:off x="353962" y="834966"/>
            <a:ext cx="2134595" cy="1010876"/>
          </a:xfrm>
        </p:spPr>
        <p:txBody>
          <a:bodyPr>
            <a:noAutofit/>
          </a:bodyPr>
          <a:lstStyle>
            <a:lvl1pPr marL="0" indent="0" algn="l">
              <a:buNone/>
              <a:defRPr sz="8000" b="1">
                <a:solidFill>
                  <a:schemeClr val="bg1"/>
                </a:solidFill>
                <a:latin typeface="Fira Sans" panose="020B05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01</a:t>
            </a:r>
          </a:p>
        </p:txBody>
      </p:sp>
      <p:sp>
        <p:nvSpPr>
          <p:cNvPr id="15" name="object 5">
            <a:extLst>
              <a:ext uri="{FF2B5EF4-FFF2-40B4-BE49-F238E27FC236}">
                <a16:creationId xmlns:a16="http://schemas.microsoft.com/office/drawing/2014/main" id="{B99524BF-FE00-429D-94A6-F936AABD28D4}"/>
              </a:ext>
            </a:extLst>
          </p:cNvPr>
          <p:cNvSpPr/>
          <p:nvPr userDrawn="1"/>
        </p:nvSpPr>
        <p:spPr>
          <a:xfrm>
            <a:off x="515300" y="997863"/>
            <a:ext cx="2520000" cy="2520000"/>
          </a:xfrm>
          <a:custGeom>
            <a:avLst/>
            <a:gdLst/>
            <a:ahLst/>
            <a:cxnLst/>
            <a:rect l="l" t="t" r="r" b="b"/>
            <a:pathLst>
              <a:path w="4152265" h="4152265">
                <a:moveTo>
                  <a:pt x="4151706" y="0"/>
                </a:moveTo>
                <a:lnTo>
                  <a:pt x="3726724" y="0"/>
                </a:lnTo>
                <a:lnTo>
                  <a:pt x="3726345" y="48506"/>
                </a:lnTo>
                <a:lnTo>
                  <a:pt x="3725352" y="96864"/>
                </a:lnTo>
                <a:lnTo>
                  <a:pt x="3723747" y="145070"/>
                </a:lnTo>
                <a:lnTo>
                  <a:pt x="3721535" y="193119"/>
                </a:lnTo>
                <a:lnTo>
                  <a:pt x="3718719" y="241009"/>
                </a:lnTo>
                <a:lnTo>
                  <a:pt x="3715304" y="288736"/>
                </a:lnTo>
                <a:lnTo>
                  <a:pt x="3711292" y="336295"/>
                </a:lnTo>
                <a:lnTo>
                  <a:pt x="3706688" y="383683"/>
                </a:lnTo>
                <a:lnTo>
                  <a:pt x="3701494" y="430896"/>
                </a:lnTo>
                <a:lnTo>
                  <a:pt x="3695716" y="477931"/>
                </a:lnTo>
                <a:lnTo>
                  <a:pt x="3689357" y="524784"/>
                </a:lnTo>
                <a:lnTo>
                  <a:pt x="3682420" y="571451"/>
                </a:lnTo>
                <a:lnTo>
                  <a:pt x="3674909" y="617929"/>
                </a:lnTo>
                <a:lnTo>
                  <a:pt x="3666827" y="664213"/>
                </a:lnTo>
                <a:lnTo>
                  <a:pt x="3658180" y="710300"/>
                </a:lnTo>
                <a:lnTo>
                  <a:pt x="3648969" y="756186"/>
                </a:lnTo>
                <a:lnTo>
                  <a:pt x="3639200" y="801867"/>
                </a:lnTo>
                <a:lnTo>
                  <a:pt x="3628875" y="847340"/>
                </a:lnTo>
                <a:lnTo>
                  <a:pt x="3617999" y="892601"/>
                </a:lnTo>
                <a:lnTo>
                  <a:pt x="3606575" y="937647"/>
                </a:lnTo>
                <a:lnTo>
                  <a:pt x="3594607" y="982472"/>
                </a:lnTo>
                <a:lnTo>
                  <a:pt x="3582098" y="1027075"/>
                </a:lnTo>
                <a:lnTo>
                  <a:pt x="3569053" y="1071451"/>
                </a:lnTo>
                <a:lnTo>
                  <a:pt x="3555474" y="1115595"/>
                </a:lnTo>
                <a:lnTo>
                  <a:pt x="3541367" y="1159506"/>
                </a:lnTo>
                <a:lnTo>
                  <a:pt x="3526734" y="1203178"/>
                </a:lnTo>
                <a:lnTo>
                  <a:pt x="3511579" y="1246608"/>
                </a:lnTo>
                <a:lnTo>
                  <a:pt x="3495906" y="1289793"/>
                </a:lnTo>
                <a:lnTo>
                  <a:pt x="3479719" y="1332728"/>
                </a:lnTo>
                <a:lnTo>
                  <a:pt x="3463021" y="1375410"/>
                </a:lnTo>
                <a:lnTo>
                  <a:pt x="3445816" y="1417836"/>
                </a:lnTo>
                <a:lnTo>
                  <a:pt x="3428108" y="1460000"/>
                </a:lnTo>
                <a:lnTo>
                  <a:pt x="3409901" y="1501901"/>
                </a:lnTo>
                <a:lnTo>
                  <a:pt x="3391198" y="1543533"/>
                </a:lnTo>
                <a:lnTo>
                  <a:pt x="3372002" y="1584894"/>
                </a:lnTo>
                <a:lnTo>
                  <a:pt x="3352319" y="1625979"/>
                </a:lnTo>
                <a:lnTo>
                  <a:pt x="3332151" y="1666784"/>
                </a:lnTo>
                <a:lnTo>
                  <a:pt x="3311502" y="1707307"/>
                </a:lnTo>
                <a:lnTo>
                  <a:pt x="3290376" y="1747543"/>
                </a:lnTo>
                <a:lnTo>
                  <a:pt x="3268776" y="1787488"/>
                </a:lnTo>
                <a:lnTo>
                  <a:pt x="3246707" y="1827140"/>
                </a:lnTo>
                <a:lnTo>
                  <a:pt x="3224172" y="1866493"/>
                </a:lnTo>
                <a:lnTo>
                  <a:pt x="3201174" y="1905545"/>
                </a:lnTo>
                <a:lnTo>
                  <a:pt x="3177718" y="1944291"/>
                </a:lnTo>
                <a:lnTo>
                  <a:pt x="3153807" y="1982728"/>
                </a:lnTo>
                <a:lnTo>
                  <a:pt x="3129446" y="2020852"/>
                </a:lnTo>
                <a:lnTo>
                  <a:pt x="3104636" y="2058660"/>
                </a:lnTo>
                <a:lnTo>
                  <a:pt x="3079383" y="2096147"/>
                </a:lnTo>
                <a:lnTo>
                  <a:pt x="3053691" y="2133311"/>
                </a:lnTo>
                <a:lnTo>
                  <a:pt x="3027562" y="2170146"/>
                </a:lnTo>
                <a:lnTo>
                  <a:pt x="3001000" y="2206650"/>
                </a:lnTo>
                <a:lnTo>
                  <a:pt x="2974010" y="2242818"/>
                </a:lnTo>
                <a:lnTo>
                  <a:pt x="2946594" y="2278648"/>
                </a:lnTo>
                <a:lnTo>
                  <a:pt x="2918758" y="2314135"/>
                </a:lnTo>
                <a:lnTo>
                  <a:pt x="2890504" y="2349275"/>
                </a:lnTo>
                <a:lnTo>
                  <a:pt x="2861836" y="2384065"/>
                </a:lnTo>
                <a:lnTo>
                  <a:pt x="2832757" y="2418501"/>
                </a:lnTo>
                <a:lnTo>
                  <a:pt x="2803273" y="2452580"/>
                </a:lnTo>
                <a:lnTo>
                  <a:pt x="2773385" y="2486297"/>
                </a:lnTo>
                <a:lnTo>
                  <a:pt x="2743099" y="2519649"/>
                </a:lnTo>
                <a:lnTo>
                  <a:pt x="2712417" y="2552632"/>
                </a:lnTo>
                <a:lnTo>
                  <a:pt x="2681344" y="2585242"/>
                </a:lnTo>
                <a:lnTo>
                  <a:pt x="2649883" y="2617476"/>
                </a:lnTo>
                <a:lnTo>
                  <a:pt x="2618038" y="2649330"/>
                </a:lnTo>
                <a:lnTo>
                  <a:pt x="2585812" y="2680800"/>
                </a:lnTo>
                <a:lnTo>
                  <a:pt x="2553210" y="2711882"/>
                </a:lnTo>
                <a:lnTo>
                  <a:pt x="2520235" y="2742574"/>
                </a:lnTo>
                <a:lnTo>
                  <a:pt x="2486891" y="2772870"/>
                </a:lnTo>
                <a:lnTo>
                  <a:pt x="2453181" y="2802767"/>
                </a:lnTo>
                <a:lnTo>
                  <a:pt x="2419110" y="2832262"/>
                </a:lnTo>
                <a:lnTo>
                  <a:pt x="2384680" y="2861351"/>
                </a:lnTo>
                <a:lnTo>
                  <a:pt x="2349896" y="2890029"/>
                </a:lnTo>
                <a:lnTo>
                  <a:pt x="2314761" y="2918294"/>
                </a:lnTo>
                <a:lnTo>
                  <a:pt x="2279280" y="2946142"/>
                </a:lnTo>
                <a:lnTo>
                  <a:pt x="2243455" y="2973568"/>
                </a:lnTo>
                <a:lnTo>
                  <a:pt x="2207291" y="3000570"/>
                </a:lnTo>
                <a:lnTo>
                  <a:pt x="2170792" y="3027142"/>
                </a:lnTo>
                <a:lnTo>
                  <a:pt x="2133960" y="3053283"/>
                </a:lnTo>
                <a:lnTo>
                  <a:pt x="2096800" y="3078987"/>
                </a:lnTo>
                <a:lnTo>
                  <a:pt x="2059315" y="3104251"/>
                </a:lnTo>
                <a:lnTo>
                  <a:pt x="2021510" y="3129072"/>
                </a:lnTo>
                <a:lnTo>
                  <a:pt x="1983387" y="3153446"/>
                </a:lnTo>
                <a:lnTo>
                  <a:pt x="1944951" y="3177368"/>
                </a:lnTo>
                <a:lnTo>
                  <a:pt x="1906205" y="3200836"/>
                </a:lnTo>
                <a:lnTo>
                  <a:pt x="1867154" y="3223845"/>
                </a:lnTo>
                <a:lnTo>
                  <a:pt x="1827800" y="3246392"/>
                </a:lnTo>
                <a:lnTo>
                  <a:pt x="1788148" y="3268473"/>
                </a:lnTo>
                <a:lnTo>
                  <a:pt x="1748201" y="3290084"/>
                </a:lnTo>
                <a:lnTo>
                  <a:pt x="1707962" y="3311222"/>
                </a:lnTo>
                <a:lnTo>
                  <a:pt x="1667437" y="3331882"/>
                </a:lnTo>
                <a:lnTo>
                  <a:pt x="1626628" y="3352062"/>
                </a:lnTo>
                <a:lnTo>
                  <a:pt x="1585539" y="3371757"/>
                </a:lnTo>
                <a:lnTo>
                  <a:pt x="1544173" y="3390963"/>
                </a:lnTo>
                <a:lnTo>
                  <a:pt x="1502536" y="3409678"/>
                </a:lnTo>
                <a:lnTo>
                  <a:pt x="1460629" y="3427896"/>
                </a:lnTo>
                <a:lnTo>
                  <a:pt x="1418458" y="3445615"/>
                </a:lnTo>
                <a:lnTo>
                  <a:pt x="1376025" y="3462831"/>
                </a:lnTo>
                <a:lnTo>
                  <a:pt x="1333335" y="3479539"/>
                </a:lnTo>
                <a:lnTo>
                  <a:pt x="1290391" y="3495737"/>
                </a:lnTo>
                <a:lnTo>
                  <a:pt x="1247196" y="3511420"/>
                </a:lnTo>
                <a:lnTo>
                  <a:pt x="1203756" y="3526585"/>
                </a:lnTo>
                <a:lnTo>
                  <a:pt x="1160072" y="3541228"/>
                </a:lnTo>
                <a:lnTo>
                  <a:pt x="1116150" y="3555345"/>
                </a:lnTo>
                <a:lnTo>
                  <a:pt x="1071992" y="3568933"/>
                </a:lnTo>
                <a:lnTo>
                  <a:pt x="1027603" y="3581987"/>
                </a:lnTo>
                <a:lnTo>
                  <a:pt x="982986" y="3594505"/>
                </a:lnTo>
                <a:lnTo>
                  <a:pt x="938145" y="3606482"/>
                </a:lnTo>
                <a:lnTo>
                  <a:pt x="893084" y="3617914"/>
                </a:lnTo>
                <a:lnTo>
                  <a:pt x="847806" y="3628798"/>
                </a:lnTo>
                <a:lnTo>
                  <a:pt x="802315" y="3639131"/>
                </a:lnTo>
                <a:lnTo>
                  <a:pt x="756615" y="3648907"/>
                </a:lnTo>
                <a:lnTo>
                  <a:pt x="710709" y="3658125"/>
                </a:lnTo>
                <a:lnTo>
                  <a:pt x="664602" y="3666779"/>
                </a:lnTo>
                <a:lnTo>
                  <a:pt x="618297" y="3674867"/>
                </a:lnTo>
                <a:lnTo>
                  <a:pt x="571797" y="3682384"/>
                </a:lnTo>
                <a:lnTo>
                  <a:pt x="525107" y="3689326"/>
                </a:lnTo>
                <a:lnTo>
                  <a:pt x="478230" y="3695691"/>
                </a:lnTo>
                <a:lnTo>
                  <a:pt x="431169" y="3701474"/>
                </a:lnTo>
                <a:lnTo>
                  <a:pt x="383930" y="3706671"/>
                </a:lnTo>
                <a:lnTo>
                  <a:pt x="336514" y="3711279"/>
                </a:lnTo>
                <a:lnTo>
                  <a:pt x="288927" y="3715294"/>
                </a:lnTo>
                <a:lnTo>
                  <a:pt x="241171" y="3718713"/>
                </a:lnTo>
                <a:lnTo>
                  <a:pt x="193251" y="3721531"/>
                </a:lnTo>
                <a:lnTo>
                  <a:pt x="145170" y="3723745"/>
                </a:lnTo>
                <a:lnTo>
                  <a:pt x="96932" y="3725350"/>
                </a:lnTo>
                <a:lnTo>
                  <a:pt x="48541" y="3726345"/>
                </a:lnTo>
                <a:lnTo>
                  <a:pt x="0" y="3726724"/>
                </a:lnTo>
                <a:lnTo>
                  <a:pt x="0" y="4151706"/>
                </a:lnTo>
                <a:lnTo>
                  <a:pt x="48374" y="4151429"/>
                </a:lnTo>
                <a:lnTo>
                  <a:pt x="96616" y="4150603"/>
                </a:lnTo>
                <a:lnTo>
                  <a:pt x="144723" y="4149230"/>
                </a:lnTo>
                <a:lnTo>
                  <a:pt x="192692" y="4147312"/>
                </a:lnTo>
                <a:lnTo>
                  <a:pt x="240521" y="4144854"/>
                </a:lnTo>
                <a:lnTo>
                  <a:pt x="288205" y="4141857"/>
                </a:lnTo>
                <a:lnTo>
                  <a:pt x="335742" y="4138324"/>
                </a:lnTo>
                <a:lnTo>
                  <a:pt x="383129" y="4134260"/>
                </a:lnTo>
                <a:lnTo>
                  <a:pt x="430363" y="4129666"/>
                </a:lnTo>
                <a:lnTo>
                  <a:pt x="477441" y="4124546"/>
                </a:lnTo>
                <a:lnTo>
                  <a:pt x="524360" y="4118903"/>
                </a:lnTo>
                <a:lnTo>
                  <a:pt x="571117" y="4112740"/>
                </a:lnTo>
                <a:lnTo>
                  <a:pt x="617709" y="4106059"/>
                </a:lnTo>
                <a:lnTo>
                  <a:pt x="664133" y="4098864"/>
                </a:lnTo>
                <a:lnTo>
                  <a:pt x="710386" y="4091157"/>
                </a:lnTo>
                <a:lnTo>
                  <a:pt x="756466" y="4082943"/>
                </a:lnTo>
                <a:lnTo>
                  <a:pt x="802368" y="4074222"/>
                </a:lnTo>
                <a:lnTo>
                  <a:pt x="848091" y="4065000"/>
                </a:lnTo>
                <a:lnTo>
                  <a:pt x="893631" y="4055278"/>
                </a:lnTo>
                <a:lnTo>
                  <a:pt x="938985" y="4045060"/>
                </a:lnTo>
                <a:lnTo>
                  <a:pt x="984150" y="4034348"/>
                </a:lnTo>
                <a:lnTo>
                  <a:pt x="1029123" y="4023146"/>
                </a:lnTo>
                <a:lnTo>
                  <a:pt x="1073902" y="4011456"/>
                </a:lnTo>
                <a:lnTo>
                  <a:pt x="1118482" y="3999282"/>
                </a:lnTo>
                <a:lnTo>
                  <a:pt x="1162862" y="3986627"/>
                </a:lnTo>
                <a:lnTo>
                  <a:pt x="1207038" y="3973493"/>
                </a:lnTo>
                <a:lnTo>
                  <a:pt x="1251008" y="3959883"/>
                </a:lnTo>
                <a:lnTo>
                  <a:pt x="1294767" y="3945801"/>
                </a:lnTo>
                <a:lnTo>
                  <a:pt x="1338314" y="3931250"/>
                </a:lnTo>
                <a:lnTo>
                  <a:pt x="1381646" y="3916232"/>
                </a:lnTo>
                <a:lnTo>
                  <a:pt x="1424758" y="3900750"/>
                </a:lnTo>
                <a:lnTo>
                  <a:pt x="1467649" y="3884808"/>
                </a:lnTo>
                <a:lnTo>
                  <a:pt x="1510315" y="3868408"/>
                </a:lnTo>
                <a:lnTo>
                  <a:pt x="1552754" y="3851554"/>
                </a:lnTo>
                <a:lnTo>
                  <a:pt x="1594962" y="3834248"/>
                </a:lnTo>
                <a:lnTo>
                  <a:pt x="1636936" y="3816493"/>
                </a:lnTo>
                <a:lnTo>
                  <a:pt x="1678674" y="3798293"/>
                </a:lnTo>
                <a:lnTo>
                  <a:pt x="1720172" y="3779650"/>
                </a:lnTo>
                <a:lnTo>
                  <a:pt x="1761427" y="3760568"/>
                </a:lnTo>
                <a:lnTo>
                  <a:pt x="1802437" y="3741048"/>
                </a:lnTo>
                <a:lnTo>
                  <a:pt x="1843199" y="3721095"/>
                </a:lnTo>
                <a:lnTo>
                  <a:pt x="1883709" y="3700712"/>
                </a:lnTo>
                <a:lnTo>
                  <a:pt x="1923964" y="3679900"/>
                </a:lnTo>
                <a:lnTo>
                  <a:pt x="1963962" y="3658664"/>
                </a:lnTo>
                <a:lnTo>
                  <a:pt x="2003699" y="3637007"/>
                </a:lnTo>
                <a:lnTo>
                  <a:pt x="2043173" y="3614930"/>
                </a:lnTo>
                <a:lnTo>
                  <a:pt x="2082380" y="3592438"/>
                </a:lnTo>
                <a:lnTo>
                  <a:pt x="2121318" y="3569532"/>
                </a:lnTo>
                <a:lnTo>
                  <a:pt x="2159984" y="3546218"/>
                </a:lnTo>
                <a:lnTo>
                  <a:pt x="2198374" y="3522496"/>
                </a:lnTo>
                <a:lnTo>
                  <a:pt x="2236485" y="3498370"/>
                </a:lnTo>
                <a:lnTo>
                  <a:pt x="2274316" y="3473844"/>
                </a:lnTo>
                <a:lnTo>
                  <a:pt x="2311861" y="3448919"/>
                </a:lnTo>
                <a:lnTo>
                  <a:pt x="2349120" y="3423600"/>
                </a:lnTo>
                <a:lnTo>
                  <a:pt x="2386088" y="3397889"/>
                </a:lnTo>
                <a:lnTo>
                  <a:pt x="2422763" y="3371789"/>
                </a:lnTo>
                <a:lnTo>
                  <a:pt x="2459141" y="3345303"/>
                </a:lnTo>
                <a:lnTo>
                  <a:pt x="2495220" y="3318435"/>
                </a:lnTo>
                <a:lnTo>
                  <a:pt x="2530997" y="3291186"/>
                </a:lnTo>
                <a:lnTo>
                  <a:pt x="2566469" y="3263560"/>
                </a:lnTo>
                <a:lnTo>
                  <a:pt x="2601632" y="3235560"/>
                </a:lnTo>
                <a:lnTo>
                  <a:pt x="2636484" y="3207190"/>
                </a:lnTo>
                <a:lnTo>
                  <a:pt x="2671022" y="3178451"/>
                </a:lnTo>
                <a:lnTo>
                  <a:pt x="2705242" y="3149347"/>
                </a:lnTo>
                <a:lnTo>
                  <a:pt x="2739142" y="3119882"/>
                </a:lnTo>
                <a:lnTo>
                  <a:pt x="2772719" y="3090057"/>
                </a:lnTo>
                <a:lnTo>
                  <a:pt x="2805970" y="3059876"/>
                </a:lnTo>
                <a:lnTo>
                  <a:pt x="2838892" y="3029342"/>
                </a:lnTo>
                <a:lnTo>
                  <a:pt x="2871482" y="2998458"/>
                </a:lnTo>
                <a:lnTo>
                  <a:pt x="2903736" y="2967227"/>
                </a:lnTo>
                <a:lnTo>
                  <a:pt x="2935652" y="2935652"/>
                </a:lnTo>
                <a:lnTo>
                  <a:pt x="2967227" y="2903736"/>
                </a:lnTo>
                <a:lnTo>
                  <a:pt x="2998458" y="2871482"/>
                </a:lnTo>
                <a:lnTo>
                  <a:pt x="3029342" y="2838892"/>
                </a:lnTo>
                <a:lnTo>
                  <a:pt x="3059876" y="2805970"/>
                </a:lnTo>
                <a:lnTo>
                  <a:pt x="3090057" y="2772719"/>
                </a:lnTo>
                <a:lnTo>
                  <a:pt x="3119882" y="2739142"/>
                </a:lnTo>
                <a:lnTo>
                  <a:pt x="3149347" y="2705242"/>
                </a:lnTo>
                <a:lnTo>
                  <a:pt x="3178451" y="2671022"/>
                </a:lnTo>
                <a:lnTo>
                  <a:pt x="3207190" y="2636484"/>
                </a:lnTo>
                <a:lnTo>
                  <a:pt x="3235560" y="2601632"/>
                </a:lnTo>
                <a:lnTo>
                  <a:pt x="3263560" y="2566469"/>
                </a:lnTo>
                <a:lnTo>
                  <a:pt x="3291186" y="2530997"/>
                </a:lnTo>
                <a:lnTo>
                  <a:pt x="3318435" y="2495220"/>
                </a:lnTo>
                <a:lnTo>
                  <a:pt x="3345303" y="2459141"/>
                </a:lnTo>
                <a:lnTo>
                  <a:pt x="3371789" y="2422763"/>
                </a:lnTo>
                <a:lnTo>
                  <a:pt x="3397889" y="2386088"/>
                </a:lnTo>
                <a:lnTo>
                  <a:pt x="3423600" y="2349120"/>
                </a:lnTo>
                <a:lnTo>
                  <a:pt x="3448919" y="2311861"/>
                </a:lnTo>
                <a:lnTo>
                  <a:pt x="3473844" y="2274316"/>
                </a:lnTo>
                <a:lnTo>
                  <a:pt x="3498370" y="2236485"/>
                </a:lnTo>
                <a:lnTo>
                  <a:pt x="3522496" y="2198374"/>
                </a:lnTo>
                <a:lnTo>
                  <a:pt x="3546218" y="2159984"/>
                </a:lnTo>
                <a:lnTo>
                  <a:pt x="3569532" y="2121318"/>
                </a:lnTo>
                <a:lnTo>
                  <a:pt x="3592438" y="2082380"/>
                </a:lnTo>
                <a:lnTo>
                  <a:pt x="3614930" y="2043173"/>
                </a:lnTo>
                <a:lnTo>
                  <a:pt x="3637007" y="2003699"/>
                </a:lnTo>
                <a:lnTo>
                  <a:pt x="3658664" y="1963962"/>
                </a:lnTo>
                <a:lnTo>
                  <a:pt x="3679900" y="1923964"/>
                </a:lnTo>
                <a:lnTo>
                  <a:pt x="3700712" y="1883709"/>
                </a:lnTo>
                <a:lnTo>
                  <a:pt x="3721095" y="1843199"/>
                </a:lnTo>
                <a:lnTo>
                  <a:pt x="3741048" y="1802437"/>
                </a:lnTo>
                <a:lnTo>
                  <a:pt x="3760568" y="1761427"/>
                </a:lnTo>
                <a:lnTo>
                  <a:pt x="3779650" y="1720172"/>
                </a:lnTo>
                <a:lnTo>
                  <a:pt x="3798293" y="1678674"/>
                </a:lnTo>
                <a:lnTo>
                  <a:pt x="3816493" y="1636936"/>
                </a:lnTo>
                <a:lnTo>
                  <a:pt x="3834248" y="1594962"/>
                </a:lnTo>
                <a:lnTo>
                  <a:pt x="3851554" y="1552754"/>
                </a:lnTo>
                <a:lnTo>
                  <a:pt x="3868408" y="1510315"/>
                </a:lnTo>
                <a:lnTo>
                  <a:pt x="3884808" y="1467649"/>
                </a:lnTo>
                <a:lnTo>
                  <a:pt x="3900750" y="1424758"/>
                </a:lnTo>
                <a:lnTo>
                  <a:pt x="3916232" y="1381646"/>
                </a:lnTo>
                <a:lnTo>
                  <a:pt x="3931250" y="1338314"/>
                </a:lnTo>
                <a:lnTo>
                  <a:pt x="3945801" y="1294767"/>
                </a:lnTo>
                <a:lnTo>
                  <a:pt x="3959883" y="1251008"/>
                </a:lnTo>
                <a:lnTo>
                  <a:pt x="3973493" y="1207038"/>
                </a:lnTo>
                <a:lnTo>
                  <a:pt x="3986627" y="1162862"/>
                </a:lnTo>
                <a:lnTo>
                  <a:pt x="3999282" y="1118482"/>
                </a:lnTo>
                <a:lnTo>
                  <a:pt x="4011456" y="1073902"/>
                </a:lnTo>
                <a:lnTo>
                  <a:pt x="4023146" y="1029123"/>
                </a:lnTo>
                <a:lnTo>
                  <a:pt x="4034348" y="984150"/>
                </a:lnTo>
                <a:lnTo>
                  <a:pt x="4045060" y="938985"/>
                </a:lnTo>
                <a:lnTo>
                  <a:pt x="4055278" y="893631"/>
                </a:lnTo>
                <a:lnTo>
                  <a:pt x="4065000" y="848091"/>
                </a:lnTo>
                <a:lnTo>
                  <a:pt x="4074222" y="802368"/>
                </a:lnTo>
                <a:lnTo>
                  <a:pt x="4082943" y="756466"/>
                </a:lnTo>
                <a:lnTo>
                  <a:pt x="4091157" y="710386"/>
                </a:lnTo>
                <a:lnTo>
                  <a:pt x="4098864" y="664133"/>
                </a:lnTo>
                <a:lnTo>
                  <a:pt x="4106059" y="617709"/>
                </a:lnTo>
                <a:lnTo>
                  <a:pt x="4112740" y="571117"/>
                </a:lnTo>
                <a:lnTo>
                  <a:pt x="4118903" y="524360"/>
                </a:lnTo>
                <a:lnTo>
                  <a:pt x="4124546" y="477441"/>
                </a:lnTo>
                <a:lnTo>
                  <a:pt x="4129666" y="430363"/>
                </a:lnTo>
                <a:lnTo>
                  <a:pt x="4134260" y="383129"/>
                </a:lnTo>
                <a:lnTo>
                  <a:pt x="4138324" y="335742"/>
                </a:lnTo>
                <a:lnTo>
                  <a:pt x="4141857" y="288205"/>
                </a:lnTo>
                <a:lnTo>
                  <a:pt x="4144854" y="240521"/>
                </a:lnTo>
                <a:lnTo>
                  <a:pt x="4147312" y="192692"/>
                </a:lnTo>
                <a:lnTo>
                  <a:pt x="4149230" y="144723"/>
                </a:lnTo>
                <a:lnTo>
                  <a:pt x="4150603" y="96616"/>
                </a:lnTo>
                <a:lnTo>
                  <a:pt x="4151429" y="48374"/>
                </a:lnTo>
                <a:lnTo>
                  <a:pt x="4151706" y="0"/>
                </a:lnTo>
                <a:close/>
              </a:path>
            </a:pathLst>
          </a:custGeom>
          <a:solidFill>
            <a:srgbClr val="FFFFFF"/>
          </a:solidFill>
        </p:spPr>
        <p:txBody>
          <a:bodyPr wrap="square" lIns="0" tIns="0" rIns="0" bIns="0" rtlCol="0"/>
          <a:lstStyle/>
          <a:p>
            <a:endParaRPr/>
          </a:p>
        </p:txBody>
      </p:sp>
      <p:sp>
        <p:nvSpPr>
          <p:cNvPr id="16" name="Date Placeholder 3">
            <a:extLst>
              <a:ext uri="{FF2B5EF4-FFF2-40B4-BE49-F238E27FC236}">
                <a16:creationId xmlns:a16="http://schemas.microsoft.com/office/drawing/2014/main" id="{157D3525-A585-42CB-BB88-B4B97CB1118E}"/>
              </a:ext>
            </a:extLst>
          </p:cNvPr>
          <p:cNvSpPr>
            <a:spLocks noGrp="1"/>
          </p:cNvSpPr>
          <p:nvPr>
            <p:ph type="dt" sz="half" idx="10"/>
          </p:nvPr>
        </p:nvSpPr>
        <p:spPr>
          <a:xfrm>
            <a:off x="8085918" y="6492875"/>
            <a:ext cx="3128419" cy="365125"/>
          </a:xfrm>
          <a:prstGeom prst="rect">
            <a:avLst/>
          </a:prstGeom>
        </p:spPr>
        <p:txBody>
          <a:bodyPr/>
          <a:lstStyle/>
          <a:p>
            <a:fld id="{19DB5636-C765-412F-8410-BDE2AED81065}" type="datetime1">
              <a:rPr lang="nl-NL" sz="1100" smtClean="0"/>
              <a:t>7-6-2023</a:t>
            </a:fld>
            <a:endParaRPr lang="en-GB" sz="1100"/>
          </a:p>
        </p:txBody>
      </p:sp>
      <p:sp>
        <p:nvSpPr>
          <p:cNvPr id="17" name="Footer Placeholder 4">
            <a:extLst>
              <a:ext uri="{FF2B5EF4-FFF2-40B4-BE49-F238E27FC236}">
                <a16:creationId xmlns:a16="http://schemas.microsoft.com/office/drawing/2014/main" id="{10DC1BE3-86B1-47CA-AB9B-2C041D40D327}"/>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18" name="Slide Number Placeholder 5">
            <a:extLst>
              <a:ext uri="{FF2B5EF4-FFF2-40B4-BE49-F238E27FC236}">
                <a16:creationId xmlns:a16="http://schemas.microsoft.com/office/drawing/2014/main" id="{9E6289C7-3DA8-4333-9034-3F72DBAC5519}"/>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
        <p:nvSpPr>
          <p:cNvPr id="19" name="Freeform 144">
            <a:extLst>
              <a:ext uri="{FF2B5EF4-FFF2-40B4-BE49-F238E27FC236}">
                <a16:creationId xmlns:a16="http://schemas.microsoft.com/office/drawing/2014/main" id="{726C5EA5-A887-45A2-9D6F-17657B834C37}"/>
              </a:ext>
            </a:extLst>
          </p:cNvPr>
          <p:cNvSpPr/>
          <p:nvPr userDrawn="1"/>
        </p:nvSpPr>
        <p:spPr>
          <a:xfrm>
            <a:off x="11456672" y="1822691"/>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chemeClr val="accent6"/>
          </a:solidFill>
          <a:ln w="9514" cap="flat">
            <a:noFill/>
            <a:prstDash val="solid"/>
            <a:miter/>
          </a:ln>
        </p:spPr>
        <p:txBody>
          <a:bodyPr rtlCol="0" anchor="ctr"/>
          <a:lstStyle/>
          <a:p>
            <a:endParaRPr lang="en-BE"/>
          </a:p>
        </p:txBody>
      </p:sp>
    </p:spTree>
    <p:extLst>
      <p:ext uri="{BB962C8B-B14F-4D97-AF65-F5344CB8AC3E}">
        <p14:creationId xmlns:p14="http://schemas.microsoft.com/office/powerpoint/2010/main" val="75072346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bi + fixes txt siz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66A52-077B-4709-9599-DB72F7F6AE57}"/>
              </a:ext>
            </a:extLst>
          </p:cNvPr>
          <p:cNvSpPr>
            <a:spLocks noGrp="1"/>
          </p:cNvSpPr>
          <p:nvPr>
            <p:ph type="title" hasCustomPrompt="1"/>
          </p:nvPr>
        </p:nvSpPr>
        <p:spPr>
          <a:xfrm>
            <a:off x="3338271" y="972417"/>
            <a:ext cx="8553692" cy="476708"/>
          </a:xfrm>
          <a:prstGeom prst="rect">
            <a:avLst/>
          </a:prstGeom>
        </p:spPr>
        <p:txBody>
          <a:bodyPr/>
          <a:lstStyle/>
          <a:p>
            <a:r>
              <a:rPr lang="en-GB"/>
              <a:t>FIXED TXT SIZE</a:t>
            </a:r>
          </a:p>
        </p:txBody>
      </p:sp>
      <p:sp>
        <p:nvSpPr>
          <p:cNvPr id="3" name="Content Placeholder 2">
            <a:extLst>
              <a:ext uri="{FF2B5EF4-FFF2-40B4-BE49-F238E27FC236}">
                <a16:creationId xmlns:a16="http://schemas.microsoft.com/office/drawing/2014/main" id="{1E2E05B2-D567-4B66-AC7E-2CE98B2726CC}"/>
              </a:ext>
            </a:extLst>
          </p:cNvPr>
          <p:cNvSpPr>
            <a:spLocks noGrp="1"/>
          </p:cNvSpPr>
          <p:nvPr>
            <p:ph idx="1" hasCustomPrompt="1"/>
          </p:nvPr>
        </p:nvSpPr>
        <p:spPr>
          <a:xfrm>
            <a:off x="3333508" y="1714237"/>
            <a:ext cx="8553692" cy="4462726"/>
          </a:xfrm>
        </p:spPr>
        <p:txBody>
          <a:bodyPr/>
          <a:lstStyle>
            <a:lvl3pPr marL="630238" indent="-180975">
              <a:buFont typeface="Arial" panose="020B0604020202020204" pitchFamily="34" charset="0"/>
              <a:buChar char="•"/>
              <a:defRPr/>
            </a:lvl3pPr>
          </a:lstStyle>
          <a:p>
            <a:pPr lvl="0"/>
            <a:r>
              <a:rPr lang="en-GB"/>
              <a:t>FIXED TXT SIZE Ondertitel / sous-titre</a:t>
            </a:r>
          </a:p>
          <a:p>
            <a:pPr lvl="1"/>
            <a:r>
              <a:rPr lang="en-GB"/>
              <a:t>Deze tekst blijft altijd even groot.</a:t>
            </a:r>
          </a:p>
          <a:p>
            <a:pPr lvl="2"/>
            <a:r>
              <a:rPr lang="en-GB"/>
              <a:t> x</a:t>
            </a:r>
          </a:p>
          <a:p>
            <a:pPr lvl="2"/>
            <a:r>
              <a:rPr lang="en-GB"/>
              <a:t> x</a:t>
            </a:r>
          </a:p>
          <a:p>
            <a:pPr lvl="1"/>
            <a:r>
              <a:rPr lang="en-GB"/>
              <a:t>Tweede bulletpoint / Deuxième bulletpoint</a:t>
            </a:r>
          </a:p>
          <a:p>
            <a:pPr lvl="2"/>
            <a:r>
              <a:rPr lang="en-GB"/>
              <a:t> x</a:t>
            </a:r>
          </a:p>
          <a:p>
            <a:pPr lvl="2"/>
            <a:r>
              <a:rPr lang="en-GB"/>
              <a:t> x </a:t>
            </a:r>
          </a:p>
          <a:p>
            <a:pPr lvl="2"/>
            <a:endParaRPr lang="en-GB"/>
          </a:p>
        </p:txBody>
      </p:sp>
      <p:sp>
        <p:nvSpPr>
          <p:cNvPr id="4" name="Date Placeholder 3">
            <a:extLst>
              <a:ext uri="{FF2B5EF4-FFF2-40B4-BE49-F238E27FC236}">
                <a16:creationId xmlns:a16="http://schemas.microsoft.com/office/drawing/2014/main" id="{84B16C73-9B88-F648-AA16-45D56B2429D5}"/>
              </a:ext>
            </a:extLst>
          </p:cNvPr>
          <p:cNvSpPr>
            <a:spLocks noGrp="1"/>
          </p:cNvSpPr>
          <p:nvPr>
            <p:ph type="dt" sz="half" idx="10"/>
          </p:nvPr>
        </p:nvSpPr>
        <p:spPr>
          <a:xfrm>
            <a:off x="8085918" y="6492875"/>
            <a:ext cx="3128419" cy="365125"/>
          </a:xfrm>
          <a:prstGeom prst="rect">
            <a:avLst/>
          </a:prstGeom>
        </p:spPr>
        <p:txBody>
          <a:bodyPr/>
          <a:lstStyle/>
          <a:p>
            <a:fld id="{B54D6BBB-36A1-4544-93D2-73513148DDA2}" type="datetime1">
              <a:rPr lang="nl-NL" sz="1100" smtClean="0"/>
              <a:t>7-6-2023</a:t>
            </a:fld>
            <a:endParaRPr lang="en-GB" sz="1100"/>
          </a:p>
        </p:txBody>
      </p:sp>
      <p:sp>
        <p:nvSpPr>
          <p:cNvPr id="5" name="Footer Placeholder 4">
            <a:extLst>
              <a:ext uri="{FF2B5EF4-FFF2-40B4-BE49-F238E27FC236}">
                <a16:creationId xmlns:a16="http://schemas.microsoft.com/office/drawing/2014/main" id="{BCE83912-C107-864C-850C-997D0C81F878}"/>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6" name="Slide Number Placeholder 5">
            <a:extLst>
              <a:ext uri="{FF2B5EF4-FFF2-40B4-BE49-F238E27FC236}">
                <a16:creationId xmlns:a16="http://schemas.microsoft.com/office/drawing/2014/main" id="{D8765C0E-3690-754A-9D42-52390E0C3713}"/>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
        <p:nvSpPr>
          <p:cNvPr id="17" name="Freeform 16">
            <a:extLst>
              <a:ext uri="{FF2B5EF4-FFF2-40B4-BE49-F238E27FC236}">
                <a16:creationId xmlns:a16="http://schemas.microsoft.com/office/drawing/2014/main" id="{BBCB5AA6-FBBB-844C-AA53-5648006A8E28}"/>
              </a:ext>
            </a:extLst>
          </p:cNvPr>
          <p:cNvSpPr/>
          <p:nvPr userDrawn="1"/>
        </p:nvSpPr>
        <p:spPr>
          <a:xfrm>
            <a:off x="488837" y="972417"/>
            <a:ext cx="2550015" cy="2550892"/>
          </a:xfrm>
          <a:custGeom>
            <a:avLst/>
            <a:gdLst>
              <a:gd name="connsiteX0" fmla="*/ -101 w 1771419"/>
              <a:gd name="connsiteY0" fmla="*/ 1771923 h 1772028"/>
              <a:gd name="connsiteX1" fmla="*/ -101 w 1771419"/>
              <a:gd name="connsiteY1" fmla="*/ 1590812 h 1772028"/>
              <a:gd name="connsiteX2" fmla="*/ 1590218 w 1771419"/>
              <a:gd name="connsiteY2" fmla="*/ -106 h 1772028"/>
              <a:gd name="connsiteX3" fmla="*/ 1771319 w 1771419"/>
              <a:gd name="connsiteY3" fmla="*/ -106 h 1772028"/>
              <a:gd name="connsiteX4" fmla="*/ -101 w 1771419"/>
              <a:gd name="connsiteY4" fmla="*/ 1771923 h 177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28">
                <a:moveTo>
                  <a:pt x="-101" y="1771923"/>
                </a:moveTo>
                <a:lnTo>
                  <a:pt x="-101" y="1590812"/>
                </a:lnTo>
                <a:cubicBezTo>
                  <a:pt x="877859" y="1589832"/>
                  <a:pt x="1589296" y="878127"/>
                  <a:pt x="1590218" y="-106"/>
                </a:cubicBezTo>
                <a:lnTo>
                  <a:pt x="1771319" y="-106"/>
                </a:lnTo>
                <a:cubicBezTo>
                  <a:pt x="1771434" y="978481"/>
                  <a:pt x="978291" y="1771923"/>
                  <a:pt x="-101" y="1771923"/>
                </a:cubicBezTo>
                <a:close/>
              </a:path>
            </a:pathLst>
          </a:custGeom>
          <a:solidFill>
            <a:srgbClr val="FAA61A"/>
          </a:solidFill>
          <a:ln w="5761" cap="flat">
            <a:noFill/>
            <a:prstDash val="solid"/>
            <a:miter/>
          </a:ln>
        </p:spPr>
        <p:txBody>
          <a:bodyPr rtlCol="0" anchor="ctr"/>
          <a:lstStyle/>
          <a:p>
            <a:endParaRPr lang="en-BE"/>
          </a:p>
        </p:txBody>
      </p:sp>
    </p:spTree>
    <p:extLst>
      <p:ext uri="{BB962C8B-B14F-4D97-AF65-F5344CB8AC3E}">
        <p14:creationId xmlns:p14="http://schemas.microsoft.com/office/powerpoint/2010/main" val="2474550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bi + txt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66A52-077B-4709-9599-DB72F7F6AE57}"/>
              </a:ext>
            </a:extLst>
          </p:cNvPr>
          <p:cNvSpPr>
            <a:spLocks noGrp="1"/>
          </p:cNvSpPr>
          <p:nvPr>
            <p:ph type="title" hasCustomPrompt="1"/>
          </p:nvPr>
        </p:nvSpPr>
        <p:spPr>
          <a:xfrm>
            <a:off x="3338271" y="368301"/>
            <a:ext cx="8553692" cy="1080824"/>
          </a:xfrm>
          <a:prstGeom prst="rect">
            <a:avLst/>
          </a:prstGeom>
        </p:spPr>
        <p:txBody>
          <a:bodyPr anchor="b" anchorCtr="0">
            <a:noAutofit/>
          </a:bodyPr>
          <a:lstStyle/>
          <a:p>
            <a:r>
              <a:rPr lang="en-GB"/>
              <a:t>Titel / Titre</a:t>
            </a:r>
          </a:p>
        </p:txBody>
      </p:sp>
      <p:sp>
        <p:nvSpPr>
          <p:cNvPr id="3" name="Content Placeholder 2">
            <a:extLst>
              <a:ext uri="{FF2B5EF4-FFF2-40B4-BE49-F238E27FC236}">
                <a16:creationId xmlns:a16="http://schemas.microsoft.com/office/drawing/2014/main" id="{1E2E05B2-D567-4B66-AC7E-2CE98B2726CC}"/>
              </a:ext>
            </a:extLst>
          </p:cNvPr>
          <p:cNvSpPr>
            <a:spLocks noGrp="1"/>
          </p:cNvSpPr>
          <p:nvPr>
            <p:ph idx="1" hasCustomPrompt="1"/>
          </p:nvPr>
        </p:nvSpPr>
        <p:spPr>
          <a:xfrm>
            <a:off x="3333508" y="1714237"/>
            <a:ext cx="8553692" cy="4462726"/>
          </a:xfrm>
        </p:spPr>
        <p:txBody>
          <a:bodyPr>
            <a:noAutofit/>
          </a:bodyPr>
          <a:lstStyle>
            <a:lvl3pPr marL="630238" indent="-180975">
              <a:buFont typeface="Arial" panose="020B0604020202020204" pitchFamily="34" charset="0"/>
              <a:buChar char="•"/>
              <a:defRPr lang="en-GB" sz="2000" kern="1200" dirty="0">
                <a:solidFill>
                  <a:schemeClr val="tx2"/>
                </a:solidFill>
                <a:latin typeface="Fira Sans" panose="020B0503050000020004" pitchFamily="34" charset="0"/>
                <a:ea typeface="+mn-ea"/>
                <a:cs typeface="+mn-cs"/>
              </a:defRPr>
            </a:lvl3pPr>
          </a:lstStyle>
          <a:p>
            <a:pPr lvl="0"/>
            <a:r>
              <a:rPr lang="en-GB"/>
              <a:t>Ondertitel / sous-titre</a:t>
            </a:r>
          </a:p>
          <a:p>
            <a:pPr lvl="1"/>
            <a:r>
              <a:rPr lang="en-GB"/>
              <a:t>Eerste bulletpoint / Premier bulletpoint</a:t>
            </a:r>
          </a:p>
          <a:p>
            <a:pPr lvl="2"/>
            <a:r>
              <a:rPr lang="en-GB"/>
              <a:t> x</a:t>
            </a:r>
          </a:p>
          <a:p>
            <a:pPr lvl="2"/>
            <a:r>
              <a:rPr lang="en-GB"/>
              <a:t> x</a:t>
            </a:r>
          </a:p>
          <a:p>
            <a:pPr lvl="1"/>
            <a:r>
              <a:rPr lang="en-GB"/>
              <a:t>Tweede bulletpoint / Deuxième bulletpoint</a:t>
            </a:r>
          </a:p>
          <a:p>
            <a:pPr lvl="2"/>
            <a:r>
              <a:rPr lang="en-GB"/>
              <a:t> x</a:t>
            </a:r>
          </a:p>
          <a:p>
            <a:pPr lvl="2"/>
            <a:r>
              <a:rPr lang="en-GB"/>
              <a:t> x </a:t>
            </a:r>
          </a:p>
          <a:p>
            <a:pPr lvl="2"/>
            <a:endParaRPr lang="en-GB"/>
          </a:p>
        </p:txBody>
      </p:sp>
      <p:sp>
        <p:nvSpPr>
          <p:cNvPr id="4" name="Date Placeholder 3">
            <a:extLst>
              <a:ext uri="{FF2B5EF4-FFF2-40B4-BE49-F238E27FC236}">
                <a16:creationId xmlns:a16="http://schemas.microsoft.com/office/drawing/2014/main" id="{84B16C73-9B88-F648-AA16-45D56B2429D5}"/>
              </a:ext>
            </a:extLst>
          </p:cNvPr>
          <p:cNvSpPr>
            <a:spLocks noGrp="1"/>
          </p:cNvSpPr>
          <p:nvPr>
            <p:ph type="dt" sz="half" idx="10"/>
          </p:nvPr>
        </p:nvSpPr>
        <p:spPr>
          <a:xfrm>
            <a:off x="8085918" y="6492875"/>
            <a:ext cx="3128419" cy="365125"/>
          </a:xfrm>
          <a:prstGeom prst="rect">
            <a:avLst/>
          </a:prstGeom>
        </p:spPr>
        <p:txBody>
          <a:bodyPr/>
          <a:lstStyle/>
          <a:p>
            <a:fld id="{1B14864C-FAA3-4B38-80C9-961FA7D5DB49}" type="datetime1">
              <a:rPr lang="nl-NL" sz="1100" smtClean="0"/>
              <a:t>7-6-2023</a:t>
            </a:fld>
            <a:endParaRPr lang="en-GB" sz="1100"/>
          </a:p>
        </p:txBody>
      </p:sp>
      <p:sp>
        <p:nvSpPr>
          <p:cNvPr id="5" name="Footer Placeholder 4">
            <a:extLst>
              <a:ext uri="{FF2B5EF4-FFF2-40B4-BE49-F238E27FC236}">
                <a16:creationId xmlns:a16="http://schemas.microsoft.com/office/drawing/2014/main" id="{BCE83912-C107-864C-850C-997D0C81F878}"/>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6" name="Slide Number Placeholder 5">
            <a:extLst>
              <a:ext uri="{FF2B5EF4-FFF2-40B4-BE49-F238E27FC236}">
                <a16:creationId xmlns:a16="http://schemas.microsoft.com/office/drawing/2014/main" id="{D8765C0E-3690-754A-9D42-52390E0C3713}"/>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
        <p:nvSpPr>
          <p:cNvPr id="17" name="Freeform 16">
            <a:extLst>
              <a:ext uri="{FF2B5EF4-FFF2-40B4-BE49-F238E27FC236}">
                <a16:creationId xmlns:a16="http://schemas.microsoft.com/office/drawing/2014/main" id="{BBCB5AA6-FBBB-844C-AA53-5648006A8E28}"/>
              </a:ext>
            </a:extLst>
          </p:cNvPr>
          <p:cNvSpPr/>
          <p:nvPr userDrawn="1"/>
        </p:nvSpPr>
        <p:spPr>
          <a:xfrm>
            <a:off x="488837" y="972417"/>
            <a:ext cx="2550015" cy="2550892"/>
          </a:xfrm>
          <a:custGeom>
            <a:avLst/>
            <a:gdLst>
              <a:gd name="connsiteX0" fmla="*/ -101 w 1771419"/>
              <a:gd name="connsiteY0" fmla="*/ 1771923 h 1772028"/>
              <a:gd name="connsiteX1" fmla="*/ -101 w 1771419"/>
              <a:gd name="connsiteY1" fmla="*/ 1590812 h 1772028"/>
              <a:gd name="connsiteX2" fmla="*/ 1590218 w 1771419"/>
              <a:gd name="connsiteY2" fmla="*/ -106 h 1772028"/>
              <a:gd name="connsiteX3" fmla="*/ 1771319 w 1771419"/>
              <a:gd name="connsiteY3" fmla="*/ -106 h 1772028"/>
              <a:gd name="connsiteX4" fmla="*/ -101 w 1771419"/>
              <a:gd name="connsiteY4" fmla="*/ 1771923 h 177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28">
                <a:moveTo>
                  <a:pt x="-101" y="1771923"/>
                </a:moveTo>
                <a:lnTo>
                  <a:pt x="-101" y="1590812"/>
                </a:lnTo>
                <a:cubicBezTo>
                  <a:pt x="877859" y="1589832"/>
                  <a:pt x="1589296" y="878127"/>
                  <a:pt x="1590218" y="-106"/>
                </a:cubicBezTo>
                <a:lnTo>
                  <a:pt x="1771319" y="-106"/>
                </a:lnTo>
                <a:cubicBezTo>
                  <a:pt x="1771434" y="978481"/>
                  <a:pt x="978291" y="1771923"/>
                  <a:pt x="-101" y="1771923"/>
                </a:cubicBezTo>
                <a:close/>
              </a:path>
            </a:pathLst>
          </a:custGeom>
          <a:solidFill>
            <a:srgbClr val="FAA61A"/>
          </a:solidFill>
          <a:ln w="5761" cap="flat">
            <a:noFill/>
            <a:prstDash val="solid"/>
            <a:miter/>
          </a:ln>
        </p:spPr>
        <p:txBody>
          <a:bodyPr rtlCol="0" anchor="ctr"/>
          <a:lstStyle/>
          <a:p>
            <a:endParaRPr lang="en-BE"/>
          </a:p>
        </p:txBody>
      </p:sp>
    </p:spTree>
    <p:extLst>
      <p:ext uri="{BB962C8B-B14F-4D97-AF65-F5344CB8AC3E}">
        <p14:creationId xmlns:p14="http://schemas.microsoft.com/office/powerpoint/2010/main" val="2489811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x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B16C73-9B88-F648-AA16-45D56B2429D5}"/>
              </a:ext>
            </a:extLst>
          </p:cNvPr>
          <p:cNvSpPr>
            <a:spLocks noGrp="1"/>
          </p:cNvSpPr>
          <p:nvPr>
            <p:ph type="dt" sz="half" idx="10"/>
          </p:nvPr>
        </p:nvSpPr>
        <p:spPr>
          <a:xfrm>
            <a:off x="8085918" y="6492875"/>
            <a:ext cx="3128419" cy="365125"/>
          </a:xfrm>
          <a:prstGeom prst="rect">
            <a:avLst/>
          </a:prstGeom>
        </p:spPr>
        <p:txBody>
          <a:bodyPr/>
          <a:lstStyle/>
          <a:p>
            <a:fld id="{10595BAF-E4E4-42DB-8D5D-C45C015F265B}" type="datetime1">
              <a:rPr lang="nl-NL" sz="1100" smtClean="0"/>
              <a:t>7-6-2023</a:t>
            </a:fld>
            <a:endParaRPr lang="en-GB" sz="1100"/>
          </a:p>
        </p:txBody>
      </p:sp>
      <p:sp>
        <p:nvSpPr>
          <p:cNvPr id="5" name="Footer Placeholder 4">
            <a:extLst>
              <a:ext uri="{FF2B5EF4-FFF2-40B4-BE49-F238E27FC236}">
                <a16:creationId xmlns:a16="http://schemas.microsoft.com/office/drawing/2014/main" id="{BCE83912-C107-864C-850C-997D0C81F878}"/>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6" name="Slide Number Placeholder 5">
            <a:extLst>
              <a:ext uri="{FF2B5EF4-FFF2-40B4-BE49-F238E27FC236}">
                <a16:creationId xmlns:a16="http://schemas.microsoft.com/office/drawing/2014/main" id="{D8765C0E-3690-754A-9D42-52390E0C3713}"/>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
        <p:nvSpPr>
          <p:cNvPr id="10" name="Freeform 144">
            <a:extLst>
              <a:ext uri="{FF2B5EF4-FFF2-40B4-BE49-F238E27FC236}">
                <a16:creationId xmlns:a16="http://schemas.microsoft.com/office/drawing/2014/main" id="{F0F4725B-2C13-6A4D-99AD-8243140AD89A}"/>
              </a:ext>
            </a:extLst>
          </p:cNvPr>
          <p:cNvSpPr/>
          <p:nvPr userDrawn="1"/>
        </p:nvSpPr>
        <p:spPr>
          <a:xfrm rot="5400000">
            <a:off x="5539370" y="4803257"/>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rgbClr val="ABB4D6"/>
          </a:solidFill>
          <a:ln w="9514" cap="flat">
            <a:noFill/>
            <a:prstDash val="solid"/>
            <a:miter/>
          </a:ln>
        </p:spPr>
        <p:txBody>
          <a:bodyPr rtlCol="0" anchor="ctr"/>
          <a:lstStyle/>
          <a:p>
            <a:endParaRPr lang="en-BE"/>
          </a:p>
        </p:txBody>
      </p:sp>
      <p:sp>
        <p:nvSpPr>
          <p:cNvPr id="11" name="Title 1">
            <a:extLst>
              <a:ext uri="{FF2B5EF4-FFF2-40B4-BE49-F238E27FC236}">
                <a16:creationId xmlns:a16="http://schemas.microsoft.com/office/drawing/2014/main" id="{8812AEF2-41D3-594C-8560-C80BD00445C4}"/>
              </a:ext>
            </a:extLst>
          </p:cNvPr>
          <p:cNvSpPr>
            <a:spLocks noGrp="1"/>
          </p:cNvSpPr>
          <p:nvPr>
            <p:ph type="title" hasCustomPrompt="1"/>
          </p:nvPr>
        </p:nvSpPr>
        <p:spPr>
          <a:xfrm>
            <a:off x="407987" y="368299"/>
            <a:ext cx="11491691" cy="789170"/>
          </a:xfrm>
          <a:prstGeom prst="rect">
            <a:avLst/>
          </a:prstGeom>
        </p:spPr>
        <p:txBody>
          <a:bodyPr anchor="b" anchorCtr="0"/>
          <a:lstStyle/>
          <a:p>
            <a:r>
              <a:rPr lang="en-GB"/>
              <a:t>Titel / Titre</a:t>
            </a:r>
          </a:p>
        </p:txBody>
      </p:sp>
      <p:sp>
        <p:nvSpPr>
          <p:cNvPr id="12" name="Content Placeholder 2">
            <a:extLst>
              <a:ext uri="{FF2B5EF4-FFF2-40B4-BE49-F238E27FC236}">
                <a16:creationId xmlns:a16="http://schemas.microsoft.com/office/drawing/2014/main" id="{298FF7BE-A44D-C54D-ABF0-FF6E39978DE9}"/>
              </a:ext>
            </a:extLst>
          </p:cNvPr>
          <p:cNvSpPr>
            <a:spLocks noGrp="1"/>
          </p:cNvSpPr>
          <p:nvPr>
            <p:ph idx="1" hasCustomPrompt="1"/>
          </p:nvPr>
        </p:nvSpPr>
        <p:spPr>
          <a:xfrm>
            <a:off x="407988" y="1341364"/>
            <a:ext cx="11479212" cy="4835599"/>
          </a:xfrm>
        </p:spPr>
        <p:txBody>
          <a:bodyPr/>
          <a:lstStyle>
            <a:lvl3pPr marL="630238" indent="-180975">
              <a:buFont typeface="Arial" panose="020B0604020202020204" pitchFamily="34" charset="0"/>
              <a:buChar char="•"/>
              <a:defRPr lang="en-GB" sz="2000" kern="1200" dirty="0">
                <a:solidFill>
                  <a:schemeClr val="tx2"/>
                </a:solidFill>
                <a:latin typeface="Fira Sans" panose="020B0503050000020004" pitchFamily="34" charset="0"/>
                <a:ea typeface="+mn-ea"/>
                <a:cs typeface="+mn-cs"/>
              </a:defRPr>
            </a:lvl3pPr>
          </a:lstStyle>
          <a:p>
            <a:pPr lvl="0"/>
            <a:r>
              <a:rPr lang="en-GB"/>
              <a:t>Ondertitel / sous-titre</a:t>
            </a:r>
          </a:p>
          <a:p>
            <a:pPr lvl="1"/>
            <a:r>
              <a:rPr lang="en-GB"/>
              <a:t>Eerste bulletpoint / Premier bulletpoint</a:t>
            </a:r>
          </a:p>
          <a:p>
            <a:pPr lvl="2"/>
            <a:r>
              <a:rPr lang="en-GB"/>
              <a:t> x</a:t>
            </a:r>
          </a:p>
          <a:p>
            <a:pPr lvl="2"/>
            <a:r>
              <a:rPr lang="en-GB"/>
              <a:t> x</a:t>
            </a:r>
          </a:p>
          <a:p>
            <a:pPr lvl="1"/>
            <a:r>
              <a:rPr lang="en-GB"/>
              <a:t>Tweede bulletpoint / Deuxième bulletpoint</a:t>
            </a:r>
          </a:p>
          <a:p>
            <a:pPr lvl="2"/>
            <a:r>
              <a:rPr lang="en-GB"/>
              <a:t> x</a:t>
            </a:r>
          </a:p>
          <a:p>
            <a:pPr lvl="2"/>
            <a:r>
              <a:rPr lang="en-GB"/>
              <a:t> x </a:t>
            </a:r>
          </a:p>
          <a:p>
            <a:pPr lvl="2"/>
            <a:endParaRPr lang="en-GB"/>
          </a:p>
        </p:txBody>
      </p:sp>
    </p:spTree>
    <p:extLst>
      <p:ext uri="{BB962C8B-B14F-4D97-AF65-F5344CB8AC3E}">
        <p14:creationId xmlns:p14="http://schemas.microsoft.com/office/powerpoint/2010/main" val="3986781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 img / Titel + img">
    <p:bg>
      <p:bgPr>
        <a:solidFill>
          <a:schemeClr val="bg1"/>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6A63C805-B22A-C348-8F66-1791A662C59C}"/>
              </a:ext>
            </a:extLst>
          </p:cNvPr>
          <p:cNvSpPr>
            <a:spLocks noGrp="1"/>
          </p:cNvSpPr>
          <p:nvPr>
            <p:ph type="pic" sz="quarter" idx="13"/>
          </p:nvPr>
        </p:nvSpPr>
        <p:spPr>
          <a:xfrm>
            <a:off x="479425" y="1341363"/>
            <a:ext cx="11407776" cy="4689047"/>
          </a:xfrm>
          <a:prstGeom prst="rect">
            <a:avLst/>
          </a:prstGeom>
        </p:spPr>
        <p:txBody>
          <a:bodyPr/>
          <a:lstStyle/>
          <a:p>
            <a:r>
              <a:rPr lang="en-US"/>
              <a:t>Click icon to add picture</a:t>
            </a:r>
            <a:endParaRPr lang="en-BE"/>
          </a:p>
        </p:txBody>
      </p:sp>
      <p:sp>
        <p:nvSpPr>
          <p:cNvPr id="4" name="Date Placeholder 3">
            <a:extLst>
              <a:ext uri="{FF2B5EF4-FFF2-40B4-BE49-F238E27FC236}">
                <a16:creationId xmlns:a16="http://schemas.microsoft.com/office/drawing/2014/main" id="{84B16C73-9B88-F648-AA16-45D56B2429D5}"/>
              </a:ext>
            </a:extLst>
          </p:cNvPr>
          <p:cNvSpPr>
            <a:spLocks noGrp="1"/>
          </p:cNvSpPr>
          <p:nvPr>
            <p:ph type="dt" sz="half" idx="10"/>
          </p:nvPr>
        </p:nvSpPr>
        <p:spPr>
          <a:xfrm>
            <a:off x="8085918" y="6492875"/>
            <a:ext cx="3128419" cy="365125"/>
          </a:xfrm>
          <a:prstGeom prst="rect">
            <a:avLst/>
          </a:prstGeom>
        </p:spPr>
        <p:txBody>
          <a:bodyPr/>
          <a:lstStyle/>
          <a:p>
            <a:fld id="{EB98DA82-3A1F-4F25-9C9F-97AA0A20ACF9}" type="datetime1">
              <a:rPr lang="nl-NL" sz="1100" smtClean="0"/>
              <a:t>7-6-2023</a:t>
            </a:fld>
            <a:endParaRPr lang="en-GB" sz="1100"/>
          </a:p>
        </p:txBody>
      </p:sp>
      <p:sp>
        <p:nvSpPr>
          <p:cNvPr id="5" name="Footer Placeholder 4">
            <a:extLst>
              <a:ext uri="{FF2B5EF4-FFF2-40B4-BE49-F238E27FC236}">
                <a16:creationId xmlns:a16="http://schemas.microsoft.com/office/drawing/2014/main" id="{BCE83912-C107-864C-850C-997D0C81F878}"/>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6" name="Slide Number Placeholder 5">
            <a:extLst>
              <a:ext uri="{FF2B5EF4-FFF2-40B4-BE49-F238E27FC236}">
                <a16:creationId xmlns:a16="http://schemas.microsoft.com/office/drawing/2014/main" id="{D8765C0E-3690-754A-9D42-52390E0C3713}"/>
              </a:ext>
            </a:extLst>
          </p:cNvPr>
          <p:cNvSpPr>
            <a:spLocks noGrp="1"/>
          </p:cNvSpPr>
          <p:nvPr>
            <p:ph type="sldNum" sz="quarter" idx="12"/>
          </p:nvPr>
        </p:nvSpPr>
        <p:spPr>
          <a:xfrm>
            <a:off x="11214337" y="6411658"/>
            <a:ext cx="672863" cy="365125"/>
          </a:xfrm>
          <a:prstGeom prst="rect">
            <a:avLst/>
          </a:prstGeom>
        </p:spPr>
        <p:txBody>
          <a:bodyPr/>
          <a:lstStyle>
            <a:lvl1pPr algn="l">
              <a:defRPr/>
            </a:lvl1pPr>
          </a:lstStyle>
          <a:p>
            <a:fld id="{7693949C-1E1B-476B-8E00-BD738D5A66DE}" type="slidenum">
              <a:rPr lang="en-GB" smtClean="0"/>
              <a:pPr/>
              <a:t>‹#›</a:t>
            </a:fld>
            <a:endParaRPr lang="en-GB"/>
          </a:p>
        </p:txBody>
      </p:sp>
      <p:sp>
        <p:nvSpPr>
          <p:cNvPr id="10" name="Freeform 144">
            <a:extLst>
              <a:ext uri="{FF2B5EF4-FFF2-40B4-BE49-F238E27FC236}">
                <a16:creationId xmlns:a16="http://schemas.microsoft.com/office/drawing/2014/main" id="{F0F4725B-2C13-6A4D-99AD-8243140AD89A}"/>
              </a:ext>
            </a:extLst>
          </p:cNvPr>
          <p:cNvSpPr/>
          <p:nvPr userDrawn="1"/>
        </p:nvSpPr>
        <p:spPr>
          <a:xfrm rot="5400000">
            <a:off x="5539370" y="4803257"/>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rgbClr val="ABB4D6"/>
          </a:solidFill>
          <a:ln w="9514" cap="flat">
            <a:noFill/>
            <a:prstDash val="solid"/>
            <a:miter/>
          </a:ln>
        </p:spPr>
        <p:txBody>
          <a:bodyPr rtlCol="0" anchor="ctr"/>
          <a:lstStyle/>
          <a:p>
            <a:endParaRPr lang="en-BE"/>
          </a:p>
        </p:txBody>
      </p:sp>
      <p:sp>
        <p:nvSpPr>
          <p:cNvPr id="11" name="Title 1">
            <a:extLst>
              <a:ext uri="{FF2B5EF4-FFF2-40B4-BE49-F238E27FC236}">
                <a16:creationId xmlns:a16="http://schemas.microsoft.com/office/drawing/2014/main" id="{202B891C-792B-8E40-A7C9-E4C40B661BC9}"/>
              </a:ext>
            </a:extLst>
          </p:cNvPr>
          <p:cNvSpPr>
            <a:spLocks noGrp="1"/>
          </p:cNvSpPr>
          <p:nvPr>
            <p:ph type="title" hasCustomPrompt="1"/>
          </p:nvPr>
        </p:nvSpPr>
        <p:spPr>
          <a:xfrm>
            <a:off x="407987" y="368300"/>
            <a:ext cx="11483975" cy="775710"/>
          </a:xfrm>
          <a:prstGeom prst="rect">
            <a:avLst/>
          </a:prstGeom>
        </p:spPr>
        <p:txBody>
          <a:bodyPr anchor="b" anchorCtr="0"/>
          <a:lstStyle/>
          <a:p>
            <a:r>
              <a:rPr lang="en-GB"/>
              <a:t>Titre</a:t>
            </a:r>
          </a:p>
        </p:txBody>
      </p:sp>
    </p:spTree>
    <p:extLst>
      <p:ext uri="{BB962C8B-B14F-4D97-AF65-F5344CB8AC3E}">
        <p14:creationId xmlns:p14="http://schemas.microsoft.com/office/powerpoint/2010/main" val="3231889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el / tableau">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66A52-077B-4709-9599-DB72F7F6AE57}"/>
              </a:ext>
            </a:extLst>
          </p:cNvPr>
          <p:cNvSpPr>
            <a:spLocks noGrp="1"/>
          </p:cNvSpPr>
          <p:nvPr>
            <p:ph type="title" hasCustomPrompt="1"/>
          </p:nvPr>
        </p:nvSpPr>
        <p:spPr>
          <a:xfrm>
            <a:off x="479425" y="368299"/>
            <a:ext cx="11412538" cy="789169"/>
          </a:xfrm>
          <a:prstGeom prst="rect">
            <a:avLst/>
          </a:prstGeom>
        </p:spPr>
        <p:txBody>
          <a:bodyPr anchor="b" anchorCtr="0"/>
          <a:lstStyle>
            <a:lvl1pPr algn="l">
              <a:defRPr/>
            </a:lvl1pPr>
          </a:lstStyle>
          <a:p>
            <a:r>
              <a:rPr lang="en-GB"/>
              <a:t>Tabel / Tableau</a:t>
            </a:r>
          </a:p>
        </p:txBody>
      </p:sp>
      <p:sp>
        <p:nvSpPr>
          <p:cNvPr id="4" name="Date Placeholder 3">
            <a:extLst>
              <a:ext uri="{FF2B5EF4-FFF2-40B4-BE49-F238E27FC236}">
                <a16:creationId xmlns:a16="http://schemas.microsoft.com/office/drawing/2014/main" id="{84B16C73-9B88-F648-AA16-45D56B2429D5}"/>
              </a:ext>
            </a:extLst>
          </p:cNvPr>
          <p:cNvSpPr>
            <a:spLocks noGrp="1"/>
          </p:cNvSpPr>
          <p:nvPr>
            <p:ph type="dt" sz="half" idx="10"/>
          </p:nvPr>
        </p:nvSpPr>
        <p:spPr>
          <a:xfrm>
            <a:off x="8085918" y="6492875"/>
            <a:ext cx="3128419" cy="365125"/>
          </a:xfrm>
          <a:prstGeom prst="rect">
            <a:avLst/>
          </a:prstGeom>
        </p:spPr>
        <p:txBody>
          <a:bodyPr/>
          <a:lstStyle/>
          <a:p>
            <a:fld id="{78AD316A-E8A9-416C-A2EE-7344FA84D1E6}" type="datetime1">
              <a:rPr lang="nl-NL" sz="1100" smtClean="0"/>
              <a:t>7-6-2023</a:t>
            </a:fld>
            <a:endParaRPr lang="en-GB" sz="1100"/>
          </a:p>
        </p:txBody>
      </p:sp>
      <p:sp>
        <p:nvSpPr>
          <p:cNvPr id="5" name="Footer Placeholder 4">
            <a:extLst>
              <a:ext uri="{FF2B5EF4-FFF2-40B4-BE49-F238E27FC236}">
                <a16:creationId xmlns:a16="http://schemas.microsoft.com/office/drawing/2014/main" id="{BCE83912-C107-864C-850C-997D0C81F878}"/>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6" name="Slide Number Placeholder 5">
            <a:extLst>
              <a:ext uri="{FF2B5EF4-FFF2-40B4-BE49-F238E27FC236}">
                <a16:creationId xmlns:a16="http://schemas.microsoft.com/office/drawing/2014/main" id="{D8765C0E-3690-754A-9D42-52390E0C3713}"/>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
        <p:nvSpPr>
          <p:cNvPr id="8" name="Table Placeholder 7">
            <a:extLst>
              <a:ext uri="{FF2B5EF4-FFF2-40B4-BE49-F238E27FC236}">
                <a16:creationId xmlns:a16="http://schemas.microsoft.com/office/drawing/2014/main" id="{B39974A2-CDDF-F244-9655-DADA02A38B28}"/>
              </a:ext>
            </a:extLst>
          </p:cNvPr>
          <p:cNvSpPr>
            <a:spLocks noGrp="1"/>
          </p:cNvSpPr>
          <p:nvPr>
            <p:ph type="tbl" sz="quarter" idx="13"/>
          </p:nvPr>
        </p:nvSpPr>
        <p:spPr>
          <a:xfrm>
            <a:off x="474662" y="1404440"/>
            <a:ext cx="11407775" cy="4621288"/>
          </a:xfrm>
        </p:spPr>
        <p:txBody>
          <a:bodyPr/>
          <a:lstStyle/>
          <a:p>
            <a:pPr lvl="0"/>
            <a:r>
              <a:rPr lang="en-US"/>
              <a:t>Click icon to add table</a:t>
            </a:r>
            <a:endParaRPr lang="en-BE"/>
          </a:p>
        </p:txBody>
      </p:sp>
    </p:spTree>
    <p:extLst>
      <p:ext uri="{BB962C8B-B14F-4D97-AF65-F5344CB8AC3E}">
        <p14:creationId xmlns:p14="http://schemas.microsoft.com/office/powerpoint/2010/main" val="772809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6DCF-CAAA-4102-B2ED-491080E30A9C}"/>
              </a:ext>
            </a:extLst>
          </p:cNvPr>
          <p:cNvSpPr>
            <a:spLocks noGrp="1"/>
          </p:cNvSpPr>
          <p:nvPr>
            <p:ph type="title"/>
          </p:nvPr>
        </p:nvSpPr>
        <p:spPr>
          <a:xfrm>
            <a:off x="479425" y="368299"/>
            <a:ext cx="10875963" cy="786013"/>
          </a:xfrm>
          <a:prstGeom prst="rect">
            <a:avLst/>
          </a:prstGeom>
        </p:spPr>
        <p:txBody>
          <a:bodyPr anchor="b" anchorCtr="0"/>
          <a:lstStyle/>
          <a:p>
            <a:r>
              <a:rPr lang="en-US"/>
              <a:t>Click to edit Master title style</a:t>
            </a:r>
            <a:endParaRPr lang="en-GB"/>
          </a:p>
        </p:txBody>
      </p:sp>
      <p:sp>
        <p:nvSpPr>
          <p:cNvPr id="3" name="Text Placeholder 2">
            <a:extLst>
              <a:ext uri="{FF2B5EF4-FFF2-40B4-BE49-F238E27FC236}">
                <a16:creationId xmlns:a16="http://schemas.microsoft.com/office/drawing/2014/main" id="{C5765FC4-78F3-4803-BD6B-ADBCC357B956}"/>
              </a:ext>
            </a:extLst>
          </p:cNvPr>
          <p:cNvSpPr>
            <a:spLocks noGrp="1"/>
          </p:cNvSpPr>
          <p:nvPr>
            <p:ph type="body" idx="1"/>
          </p:nvPr>
        </p:nvSpPr>
        <p:spPr>
          <a:xfrm>
            <a:off x="479425" y="1681163"/>
            <a:ext cx="561657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F80B21-154C-4A46-AE65-6A02BE03BECD}"/>
              </a:ext>
            </a:extLst>
          </p:cNvPr>
          <p:cNvSpPr>
            <a:spLocks noGrp="1"/>
          </p:cNvSpPr>
          <p:nvPr>
            <p:ph sz="half" idx="2"/>
          </p:nvPr>
        </p:nvSpPr>
        <p:spPr>
          <a:xfrm>
            <a:off x="479426" y="2505075"/>
            <a:ext cx="5616574" cy="3684588"/>
          </a:xfrm>
        </p:spPr>
        <p:txBody>
          <a:bodyPr/>
          <a:lstStyle>
            <a:lvl3pPr marL="628650" indent="-268288">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9AC426-B509-4FB6-9BE9-09E13041579C}"/>
              </a:ext>
            </a:extLst>
          </p:cNvPr>
          <p:cNvSpPr>
            <a:spLocks noGrp="1"/>
          </p:cNvSpPr>
          <p:nvPr>
            <p:ph type="body" sz="quarter" idx="3"/>
          </p:nvPr>
        </p:nvSpPr>
        <p:spPr>
          <a:xfrm>
            <a:off x="6346788" y="1681163"/>
            <a:ext cx="5545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8BB706-DB50-48CF-8974-209814CA2E88}"/>
              </a:ext>
            </a:extLst>
          </p:cNvPr>
          <p:cNvSpPr>
            <a:spLocks noGrp="1"/>
          </p:cNvSpPr>
          <p:nvPr>
            <p:ph sz="quarter" idx="4"/>
          </p:nvPr>
        </p:nvSpPr>
        <p:spPr>
          <a:xfrm>
            <a:off x="6346787" y="2505075"/>
            <a:ext cx="5545176" cy="3684588"/>
          </a:xfrm>
        </p:spPr>
        <p:txBody>
          <a:bodyPr/>
          <a:lstStyle>
            <a:lvl3pPr marL="628650" indent="-268288">
              <a:buFont typeface="Arial" panose="020B0604020202020204" pitchFamily="34" charset="0"/>
              <a:buChar char="•"/>
              <a:defRPr lang="en-US" sz="2000" kern="1200" dirty="0" smtClean="0">
                <a:solidFill>
                  <a:schemeClr val="tx2"/>
                </a:solidFill>
                <a:latin typeface="Fira Sans" panose="020B0503050000020004" pitchFamily="34" charset="0"/>
                <a:ea typeface="+mn-ea"/>
                <a:cs typeface="+mn-cs"/>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A389528-16F2-9641-B9DE-C7F235E01087}"/>
              </a:ext>
            </a:extLst>
          </p:cNvPr>
          <p:cNvSpPr>
            <a:spLocks noGrp="1"/>
          </p:cNvSpPr>
          <p:nvPr>
            <p:ph type="dt" sz="half" idx="10"/>
          </p:nvPr>
        </p:nvSpPr>
        <p:spPr>
          <a:xfrm>
            <a:off x="8085918" y="6492875"/>
            <a:ext cx="3128419" cy="365125"/>
          </a:xfrm>
          <a:prstGeom prst="rect">
            <a:avLst/>
          </a:prstGeom>
        </p:spPr>
        <p:txBody>
          <a:bodyPr/>
          <a:lstStyle/>
          <a:p>
            <a:fld id="{D7828D8A-5061-468C-B0BA-FAC6FA4B23B5}" type="datetime1">
              <a:rPr lang="nl-NL" sz="1100" smtClean="0"/>
              <a:t>7-6-2023</a:t>
            </a:fld>
            <a:endParaRPr lang="en-GB" sz="1100"/>
          </a:p>
        </p:txBody>
      </p:sp>
      <p:sp>
        <p:nvSpPr>
          <p:cNvPr id="8" name="Footer Placeholder 7">
            <a:extLst>
              <a:ext uri="{FF2B5EF4-FFF2-40B4-BE49-F238E27FC236}">
                <a16:creationId xmlns:a16="http://schemas.microsoft.com/office/drawing/2014/main" id="{B2A7F024-DC9C-5546-8F46-16BD20F20A6E}"/>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9" name="Slide Number Placeholder 8">
            <a:extLst>
              <a:ext uri="{FF2B5EF4-FFF2-40B4-BE49-F238E27FC236}">
                <a16:creationId xmlns:a16="http://schemas.microsoft.com/office/drawing/2014/main" id="{DAF28EBD-8FE3-4444-AC45-4B1279B04CFB}"/>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Tree>
    <p:extLst>
      <p:ext uri="{BB962C8B-B14F-4D97-AF65-F5344CB8AC3E}">
        <p14:creationId xmlns:p14="http://schemas.microsoft.com/office/powerpoint/2010/main" val="2507525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ofdstuk / Chapitre I">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033E-881C-4BDD-B451-6E45E715785A}"/>
              </a:ext>
            </a:extLst>
          </p:cNvPr>
          <p:cNvSpPr>
            <a:spLocks noGrp="1"/>
          </p:cNvSpPr>
          <p:nvPr>
            <p:ph type="ctrTitle" hasCustomPrompt="1"/>
          </p:nvPr>
        </p:nvSpPr>
        <p:spPr>
          <a:xfrm>
            <a:off x="3432176" y="368300"/>
            <a:ext cx="7885112" cy="1231683"/>
          </a:xfrm>
          <a:prstGeom prst="rect">
            <a:avLst/>
          </a:prstGeom>
        </p:spPr>
        <p:txBody>
          <a:bodyPr anchor="b">
            <a:normAutofit/>
          </a:bodyPr>
          <a:lstStyle>
            <a:lvl1pPr algn="ctr">
              <a:defRPr sz="4400">
                <a:solidFill>
                  <a:schemeClr val="tx2"/>
                </a:solidFill>
                <a:latin typeface="Arial" panose="020B0604020202020204" pitchFamily="34" charset="0"/>
                <a:cs typeface="Arial" panose="020B0604020202020204" pitchFamily="34" charset="0"/>
              </a:defRPr>
            </a:lvl1pPr>
          </a:lstStyle>
          <a:p>
            <a:r>
              <a:rPr lang="en-GB"/>
              <a:t>Hoofdstuk / Chapitre</a:t>
            </a:r>
          </a:p>
        </p:txBody>
      </p:sp>
      <p:sp>
        <p:nvSpPr>
          <p:cNvPr id="3" name="Subtitle 2">
            <a:extLst>
              <a:ext uri="{FF2B5EF4-FFF2-40B4-BE49-F238E27FC236}">
                <a16:creationId xmlns:a16="http://schemas.microsoft.com/office/drawing/2014/main" id="{6C048DF9-5501-4DA3-AF6D-23321BDE6B79}"/>
              </a:ext>
            </a:extLst>
          </p:cNvPr>
          <p:cNvSpPr>
            <a:spLocks noGrp="1"/>
          </p:cNvSpPr>
          <p:nvPr>
            <p:ph type="subTitle" idx="1" hasCustomPrompt="1"/>
          </p:nvPr>
        </p:nvSpPr>
        <p:spPr>
          <a:xfrm>
            <a:off x="3432176" y="1822691"/>
            <a:ext cx="7885112" cy="1064853"/>
          </a:xfrm>
        </p:spPr>
        <p:txBody>
          <a:bodyPr>
            <a:normAutofit/>
          </a:bodyPr>
          <a:lstStyle>
            <a:lvl1pPr marL="0" indent="0" algn="ctr">
              <a:buNone/>
              <a:defRPr sz="32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Sous-titre</a:t>
            </a:r>
          </a:p>
        </p:txBody>
      </p:sp>
      <p:sp>
        <p:nvSpPr>
          <p:cNvPr id="10" name="Rectangle 9">
            <a:extLst>
              <a:ext uri="{FF2B5EF4-FFF2-40B4-BE49-F238E27FC236}">
                <a16:creationId xmlns:a16="http://schemas.microsoft.com/office/drawing/2014/main" id="{6FBF9F23-DE5C-4EA7-A549-3AD87303AFC4}"/>
              </a:ext>
            </a:extLst>
          </p:cNvPr>
          <p:cNvSpPr/>
          <p:nvPr userDrawn="1"/>
        </p:nvSpPr>
        <p:spPr>
          <a:xfrm>
            <a:off x="0" y="0"/>
            <a:ext cx="3179763"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4" name="Text Placeholder 3">
            <a:extLst>
              <a:ext uri="{FF2B5EF4-FFF2-40B4-BE49-F238E27FC236}">
                <a16:creationId xmlns:a16="http://schemas.microsoft.com/office/drawing/2014/main" id="{17D6F562-CF6A-43DD-83AD-20749E8CA7EB}"/>
              </a:ext>
            </a:extLst>
          </p:cNvPr>
          <p:cNvSpPr>
            <a:spLocks noGrp="1"/>
          </p:cNvSpPr>
          <p:nvPr>
            <p:ph type="body" sz="half" idx="2" hasCustomPrompt="1"/>
          </p:nvPr>
        </p:nvSpPr>
        <p:spPr>
          <a:xfrm>
            <a:off x="353962" y="834966"/>
            <a:ext cx="2134595" cy="1010876"/>
          </a:xfrm>
        </p:spPr>
        <p:txBody>
          <a:bodyPr>
            <a:noAutofit/>
          </a:bodyPr>
          <a:lstStyle>
            <a:lvl1pPr marL="0" indent="0" algn="l">
              <a:buNone/>
              <a:defRPr sz="8000" b="1">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01</a:t>
            </a:r>
          </a:p>
        </p:txBody>
      </p:sp>
      <p:sp>
        <p:nvSpPr>
          <p:cNvPr id="9" name="object 5">
            <a:extLst>
              <a:ext uri="{FF2B5EF4-FFF2-40B4-BE49-F238E27FC236}">
                <a16:creationId xmlns:a16="http://schemas.microsoft.com/office/drawing/2014/main" id="{D0980D40-E277-4B6C-A531-E1EEE093EFFF}"/>
              </a:ext>
            </a:extLst>
          </p:cNvPr>
          <p:cNvSpPr/>
          <p:nvPr userDrawn="1"/>
        </p:nvSpPr>
        <p:spPr>
          <a:xfrm>
            <a:off x="515300" y="997863"/>
            <a:ext cx="2520000" cy="2520000"/>
          </a:xfrm>
          <a:custGeom>
            <a:avLst/>
            <a:gdLst/>
            <a:ahLst/>
            <a:cxnLst/>
            <a:rect l="l" t="t" r="r" b="b"/>
            <a:pathLst>
              <a:path w="4152265" h="4152265">
                <a:moveTo>
                  <a:pt x="4151706" y="0"/>
                </a:moveTo>
                <a:lnTo>
                  <a:pt x="3726724" y="0"/>
                </a:lnTo>
                <a:lnTo>
                  <a:pt x="3726345" y="48506"/>
                </a:lnTo>
                <a:lnTo>
                  <a:pt x="3725352" y="96864"/>
                </a:lnTo>
                <a:lnTo>
                  <a:pt x="3723747" y="145070"/>
                </a:lnTo>
                <a:lnTo>
                  <a:pt x="3721535" y="193119"/>
                </a:lnTo>
                <a:lnTo>
                  <a:pt x="3718719" y="241009"/>
                </a:lnTo>
                <a:lnTo>
                  <a:pt x="3715304" y="288736"/>
                </a:lnTo>
                <a:lnTo>
                  <a:pt x="3711292" y="336295"/>
                </a:lnTo>
                <a:lnTo>
                  <a:pt x="3706688" y="383683"/>
                </a:lnTo>
                <a:lnTo>
                  <a:pt x="3701494" y="430896"/>
                </a:lnTo>
                <a:lnTo>
                  <a:pt x="3695716" y="477931"/>
                </a:lnTo>
                <a:lnTo>
                  <a:pt x="3689357" y="524784"/>
                </a:lnTo>
                <a:lnTo>
                  <a:pt x="3682420" y="571451"/>
                </a:lnTo>
                <a:lnTo>
                  <a:pt x="3674909" y="617929"/>
                </a:lnTo>
                <a:lnTo>
                  <a:pt x="3666827" y="664213"/>
                </a:lnTo>
                <a:lnTo>
                  <a:pt x="3658180" y="710300"/>
                </a:lnTo>
                <a:lnTo>
                  <a:pt x="3648969" y="756186"/>
                </a:lnTo>
                <a:lnTo>
                  <a:pt x="3639200" y="801867"/>
                </a:lnTo>
                <a:lnTo>
                  <a:pt x="3628875" y="847340"/>
                </a:lnTo>
                <a:lnTo>
                  <a:pt x="3617999" y="892601"/>
                </a:lnTo>
                <a:lnTo>
                  <a:pt x="3606575" y="937647"/>
                </a:lnTo>
                <a:lnTo>
                  <a:pt x="3594607" y="982472"/>
                </a:lnTo>
                <a:lnTo>
                  <a:pt x="3582098" y="1027075"/>
                </a:lnTo>
                <a:lnTo>
                  <a:pt x="3569053" y="1071451"/>
                </a:lnTo>
                <a:lnTo>
                  <a:pt x="3555474" y="1115595"/>
                </a:lnTo>
                <a:lnTo>
                  <a:pt x="3541367" y="1159506"/>
                </a:lnTo>
                <a:lnTo>
                  <a:pt x="3526734" y="1203178"/>
                </a:lnTo>
                <a:lnTo>
                  <a:pt x="3511579" y="1246608"/>
                </a:lnTo>
                <a:lnTo>
                  <a:pt x="3495906" y="1289793"/>
                </a:lnTo>
                <a:lnTo>
                  <a:pt x="3479719" y="1332728"/>
                </a:lnTo>
                <a:lnTo>
                  <a:pt x="3463021" y="1375410"/>
                </a:lnTo>
                <a:lnTo>
                  <a:pt x="3445816" y="1417836"/>
                </a:lnTo>
                <a:lnTo>
                  <a:pt x="3428108" y="1460000"/>
                </a:lnTo>
                <a:lnTo>
                  <a:pt x="3409901" y="1501901"/>
                </a:lnTo>
                <a:lnTo>
                  <a:pt x="3391198" y="1543533"/>
                </a:lnTo>
                <a:lnTo>
                  <a:pt x="3372002" y="1584894"/>
                </a:lnTo>
                <a:lnTo>
                  <a:pt x="3352319" y="1625979"/>
                </a:lnTo>
                <a:lnTo>
                  <a:pt x="3332151" y="1666784"/>
                </a:lnTo>
                <a:lnTo>
                  <a:pt x="3311502" y="1707307"/>
                </a:lnTo>
                <a:lnTo>
                  <a:pt x="3290376" y="1747543"/>
                </a:lnTo>
                <a:lnTo>
                  <a:pt x="3268776" y="1787488"/>
                </a:lnTo>
                <a:lnTo>
                  <a:pt x="3246707" y="1827140"/>
                </a:lnTo>
                <a:lnTo>
                  <a:pt x="3224172" y="1866493"/>
                </a:lnTo>
                <a:lnTo>
                  <a:pt x="3201174" y="1905545"/>
                </a:lnTo>
                <a:lnTo>
                  <a:pt x="3177718" y="1944291"/>
                </a:lnTo>
                <a:lnTo>
                  <a:pt x="3153807" y="1982728"/>
                </a:lnTo>
                <a:lnTo>
                  <a:pt x="3129446" y="2020852"/>
                </a:lnTo>
                <a:lnTo>
                  <a:pt x="3104636" y="2058660"/>
                </a:lnTo>
                <a:lnTo>
                  <a:pt x="3079383" y="2096147"/>
                </a:lnTo>
                <a:lnTo>
                  <a:pt x="3053691" y="2133311"/>
                </a:lnTo>
                <a:lnTo>
                  <a:pt x="3027562" y="2170146"/>
                </a:lnTo>
                <a:lnTo>
                  <a:pt x="3001000" y="2206650"/>
                </a:lnTo>
                <a:lnTo>
                  <a:pt x="2974010" y="2242818"/>
                </a:lnTo>
                <a:lnTo>
                  <a:pt x="2946594" y="2278648"/>
                </a:lnTo>
                <a:lnTo>
                  <a:pt x="2918758" y="2314135"/>
                </a:lnTo>
                <a:lnTo>
                  <a:pt x="2890504" y="2349275"/>
                </a:lnTo>
                <a:lnTo>
                  <a:pt x="2861836" y="2384065"/>
                </a:lnTo>
                <a:lnTo>
                  <a:pt x="2832757" y="2418501"/>
                </a:lnTo>
                <a:lnTo>
                  <a:pt x="2803273" y="2452580"/>
                </a:lnTo>
                <a:lnTo>
                  <a:pt x="2773385" y="2486297"/>
                </a:lnTo>
                <a:lnTo>
                  <a:pt x="2743099" y="2519649"/>
                </a:lnTo>
                <a:lnTo>
                  <a:pt x="2712417" y="2552632"/>
                </a:lnTo>
                <a:lnTo>
                  <a:pt x="2681344" y="2585242"/>
                </a:lnTo>
                <a:lnTo>
                  <a:pt x="2649883" y="2617476"/>
                </a:lnTo>
                <a:lnTo>
                  <a:pt x="2618038" y="2649330"/>
                </a:lnTo>
                <a:lnTo>
                  <a:pt x="2585812" y="2680800"/>
                </a:lnTo>
                <a:lnTo>
                  <a:pt x="2553210" y="2711882"/>
                </a:lnTo>
                <a:lnTo>
                  <a:pt x="2520235" y="2742574"/>
                </a:lnTo>
                <a:lnTo>
                  <a:pt x="2486891" y="2772870"/>
                </a:lnTo>
                <a:lnTo>
                  <a:pt x="2453181" y="2802767"/>
                </a:lnTo>
                <a:lnTo>
                  <a:pt x="2419110" y="2832262"/>
                </a:lnTo>
                <a:lnTo>
                  <a:pt x="2384680" y="2861351"/>
                </a:lnTo>
                <a:lnTo>
                  <a:pt x="2349896" y="2890029"/>
                </a:lnTo>
                <a:lnTo>
                  <a:pt x="2314761" y="2918294"/>
                </a:lnTo>
                <a:lnTo>
                  <a:pt x="2279280" y="2946142"/>
                </a:lnTo>
                <a:lnTo>
                  <a:pt x="2243455" y="2973568"/>
                </a:lnTo>
                <a:lnTo>
                  <a:pt x="2207291" y="3000570"/>
                </a:lnTo>
                <a:lnTo>
                  <a:pt x="2170792" y="3027142"/>
                </a:lnTo>
                <a:lnTo>
                  <a:pt x="2133960" y="3053283"/>
                </a:lnTo>
                <a:lnTo>
                  <a:pt x="2096800" y="3078987"/>
                </a:lnTo>
                <a:lnTo>
                  <a:pt x="2059315" y="3104251"/>
                </a:lnTo>
                <a:lnTo>
                  <a:pt x="2021510" y="3129072"/>
                </a:lnTo>
                <a:lnTo>
                  <a:pt x="1983387" y="3153446"/>
                </a:lnTo>
                <a:lnTo>
                  <a:pt x="1944951" y="3177368"/>
                </a:lnTo>
                <a:lnTo>
                  <a:pt x="1906205" y="3200836"/>
                </a:lnTo>
                <a:lnTo>
                  <a:pt x="1867154" y="3223845"/>
                </a:lnTo>
                <a:lnTo>
                  <a:pt x="1827800" y="3246392"/>
                </a:lnTo>
                <a:lnTo>
                  <a:pt x="1788148" y="3268473"/>
                </a:lnTo>
                <a:lnTo>
                  <a:pt x="1748201" y="3290084"/>
                </a:lnTo>
                <a:lnTo>
                  <a:pt x="1707962" y="3311222"/>
                </a:lnTo>
                <a:lnTo>
                  <a:pt x="1667437" y="3331882"/>
                </a:lnTo>
                <a:lnTo>
                  <a:pt x="1626628" y="3352062"/>
                </a:lnTo>
                <a:lnTo>
                  <a:pt x="1585539" y="3371757"/>
                </a:lnTo>
                <a:lnTo>
                  <a:pt x="1544173" y="3390963"/>
                </a:lnTo>
                <a:lnTo>
                  <a:pt x="1502536" y="3409678"/>
                </a:lnTo>
                <a:lnTo>
                  <a:pt x="1460629" y="3427896"/>
                </a:lnTo>
                <a:lnTo>
                  <a:pt x="1418458" y="3445615"/>
                </a:lnTo>
                <a:lnTo>
                  <a:pt x="1376025" y="3462831"/>
                </a:lnTo>
                <a:lnTo>
                  <a:pt x="1333335" y="3479539"/>
                </a:lnTo>
                <a:lnTo>
                  <a:pt x="1290391" y="3495737"/>
                </a:lnTo>
                <a:lnTo>
                  <a:pt x="1247196" y="3511420"/>
                </a:lnTo>
                <a:lnTo>
                  <a:pt x="1203756" y="3526585"/>
                </a:lnTo>
                <a:lnTo>
                  <a:pt x="1160072" y="3541228"/>
                </a:lnTo>
                <a:lnTo>
                  <a:pt x="1116150" y="3555345"/>
                </a:lnTo>
                <a:lnTo>
                  <a:pt x="1071992" y="3568933"/>
                </a:lnTo>
                <a:lnTo>
                  <a:pt x="1027603" y="3581987"/>
                </a:lnTo>
                <a:lnTo>
                  <a:pt x="982986" y="3594505"/>
                </a:lnTo>
                <a:lnTo>
                  <a:pt x="938145" y="3606482"/>
                </a:lnTo>
                <a:lnTo>
                  <a:pt x="893084" y="3617914"/>
                </a:lnTo>
                <a:lnTo>
                  <a:pt x="847806" y="3628798"/>
                </a:lnTo>
                <a:lnTo>
                  <a:pt x="802315" y="3639131"/>
                </a:lnTo>
                <a:lnTo>
                  <a:pt x="756615" y="3648907"/>
                </a:lnTo>
                <a:lnTo>
                  <a:pt x="710709" y="3658125"/>
                </a:lnTo>
                <a:lnTo>
                  <a:pt x="664602" y="3666779"/>
                </a:lnTo>
                <a:lnTo>
                  <a:pt x="618297" y="3674867"/>
                </a:lnTo>
                <a:lnTo>
                  <a:pt x="571797" y="3682384"/>
                </a:lnTo>
                <a:lnTo>
                  <a:pt x="525107" y="3689326"/>
                </a:lnTo>
                <a:lnTo>
                  <a:pt x="478230" y="3695691"/>
                </a:lnTo>
                <a:lnTo>
                  <a:pt x="431169" y="3701474"/>
                </a:lnTo>
                <a:lnTo>
                  <a:pt x="383930" y="3706671"/>
                </a:lnTo>
                <a:lnTo>
                  <a:pt x="336514" y="3711279"/>
                </a:lnTo>
                <a:lnTo>
                  <a:pt x="288927" y="3715294"/>
                </a:lnTo>
                <a:lnTo>
                  <a:pt x="241171" y="3718713"/>
                </a:lnTo>
                <a:lnTo>
                  <a:pt x="193251" y="3721531"/>
                </a:lnTo>
                <a:lnTo>
                  <a:pt x="145170" y="3723745"/>
                </a:lnTo>
                <a:lnTo>
                  <a:pt x="96932" y="3725350"/>
                </a:lnTo>
                <a:lnTo>
                  <a:pt x="48541" y="3726345"/>
                </a:lnTo>
                <a:lnTo>
                  <a:pt x="0" y="3726724"/>
                </a:lnTo>
                <a:lnTo>
                  <a:pt x="0" y="4151706"/>
                </a:lnTo>
                <a:lnTo>
                  <a:pt x="48374" y="4151429"/>
                </a:lnTo>
                <a:lnTo>
                  <a:pt x="96616" y="4150603"/>
                </a:lnTo>
                <a:lnTo>
                  <a:pt x="144723" y="4149230"/>
                </a:lnTo>
                <a:lnTo>
                  <a:pt x="192692" y="4147312"/>
                </a:lnTo>
                <a:lnTo>
                  <a:pt x="240521" y="4144854"/>
                </a:lnTo>
                <a:lnTo>
                  <a:pt x="288205" y="4141857"/>
                </a:lnTo>
                <a:lnTo>
                  <a:pt x="335742" y="4138324"/>
                </a:lnTo>
                <a:lnTo>
                  <a:pt x="383129" y="4134260"/>
                </a:lnTo>
                <a:lnTo>
                  <a:pt x="430363" y="4129666"/>
                </a:lnTo>
                <a:lnTo>
                  <a:pt x="477441" y="4124546"/>
                </a:lnTo>
                <a:lnTo>
                  <a:pt x="524360" y="4118903"/>
                </a:lnTo>
                <a:lnTo>
                  <a:pt x="571117" y="4112740"/>
                </a:lnTo>
                <a:lnTo>
                  <a:pt x="617709" y="4106059"/>
                </a:lnTo>
                <a:lnTo>
                  <a:pt x="664133" y="4098864"/>
                </a:lnTo>
                <a:lnTo>
                  <a:pt x="710386" y="4091157"/>
                </a:lnTo>
                <a:lnTo>
                  <a:pt x="756466" y="4082943"/>
                </a:lnTo>
                <a:lnTo>
                  <a:pt x="802368" y="4074222"/>
                </a:lnTo>
                <a:lnTo>
                  <a:pt x="848091" y="4065000"/>
                </a:lnTo>
                <a:lnTo>
                  <a:pt x="893631" y="4055278"/>
                </a:lnTo>
                <a:lnTo>
                  <a:pt x="938985" y="4045060"/>
                </a:lnTo>
                <a:lnTo>
                  <a:pt x="984150" y="4034348"/>
                </a:lnTo>
                <a:lnTo>
                  <a:pt x="1029123" y="4023146"/>
                </a:lnTo>
                <a:lnTo>
                  <a:pt x="1073902" y="4011456"/>
                </a:lnTo>
                <a:lnTo>
                  <a:pt x="1118482" y="3999282"/>
                </a:lnTo>
                <a:lnTo>
                  <a:pt x="1162862" y="3986627"/>
                </a:lnTo>
                <a:lnTo>
                  <a:pt x="1207038" y="3973493"/>
                </a:lnTo>
                <a:lnTo>
                  <a:pt x="1251008" y="3959883"/>
                </a:lnTo>
                <a:lnTo>
                  <a:pt x="1294767" y="3945801"/>
                </a:lnTo>
                <a:lnTo>
                  <a:pt x="1338314" y="3931250"/>
                </a:lnTo>
                <a:lnTo>
                  <a:pt x="1381646" y="3916232"/>
                </a:lnTo>
                <a:lnTo>
                  <a:pt x="1424758" y="3900750"/>
                </a:lnTo>
                <a:lnTo>
                  <a:pt x="1467649" y="3884808"/>
                </a:lnTo>
                <a:lnTo>
                  <a:pt x="1510315" y="3868408"/>
                </a:lnTo>
                <a:lnTo>
                  <a:pt x="1552754" y="3851554"/>
                </a:lnTo>
                <a:lnTo>
                  <a:pt x="1594962" y="3834248"/>
                </a:lnTo>
                <a:lnTo>
                  <a:pt x="1636936" y="3816493"/>
                </a:lnTo>
                <a:lnTo>
                  <a:pt x="1678674" y="3798293"/>
                </a:lnTo>
                <a:lnTo>
                  <a:pt x="1720172" y="3779650"/>
                </a:lnTo>
                <a:lnTo>
                  <a:pt x="1761427" y="3760568"/>
                </a:lnTo>
                <a:lnTo>
                  <a:pt x="1802437" y="3741048"/>
                </a:lnTo>
                <a:lnTo>
                  <a:pt x="1843199" y="3721095"/>
                </a:lnTo>
                <a:lnTo>
                  <a:pt x="1883709" y="3700712"/>
                </a:lnTo>
                <a:lnTo>
                  <a:pt x="1923964" y="3679900"/>
                </a:lnTo>
                <a:lnTo>
                  <a:pt x="1963962" y="3658664"/>
                </a:lnTo>
                <a:lnTo>
                  <a:pt x="2003699" y="3637007"/>
                </a:lnTo>
                <a:lnTo>
                  <a:pt x="2043173" y="3614930"/>
                </a:lnTo>
                <a:lnTo>
                  <a:pt x="2082380" y="3592438"/>
                </a:lnTo>
                <a:lnTo>
                  <a:pt x="2121318" y="3569532"/>
                </a:lnTo>
                <a:lnTo>
                  <a:pt x="2159984" y="3546218"/>
                </a:lnTo>
                <a:lnTo>
                  <a:pt x="2198374" y="3522496"/>
                </a:lnTo>
                <a:lnTo>
                  <a:pt x="2236485" y="3498370"/>
                </a:lnTo>
                <a:lnTo>
                  <a:pt x="2274316" y="3473844"/>
                </a:lnTo>
                <a:lnTo>
                  <a:pt x="2311861" y="3448919"/>
                </a:lnTo>
                <a:lnTo>
                  <a:pt x="2349120" y="3423600"/>
                </a:lnTo>
                <a:lnTo>
                  <a:pt x="2386088" y="3397889"/>
                </a:lnTo>
                <a:lnTo>
                  <a:pt x="2422763" y="3371789"/>
                </a:lnTo>
                <a:lnTo>
                  <a:pt x="2459141" y="3345303"/>
                </a:lnTo>
                <a:lnTo>
                  <a:pt x="2495220" y="3318435"/>
                </a:lnTo>
                <a:lnTo>
                  <a:pt x="2530997" y="3291186"/>
                </a:lnTo>
                <a:lnTo>
                  <a:pt x="2566469" y="3263560"/>
                </a:lnTo>
                <a:lnTo>
                  <a:pt x="2601632" y="3235560"/>
                </a:lnTo>
                <a:lnTo>
                  <a:pt x="2636484" y="3207190"/>
                </a:lnTo>
                <a:lnTo>
                  <a:pt x="2671022" y="3178451"/>
                </a:lnTo>
                <a:lnTo>
                  <a:pt x="2705242" y="3149347"/>
                </a:lnTo>
                <a:lnTo>
                  <a:pt x="2739142" y="3119882"/>
                </a:lnTo>
                <a:lnTo>
                  <a:pt x="2772719" y="3090057"/>
                </a:lnTo>
                <a:lnTo>
                  <a:pt x="2805970" y="3059876"/>
                </a:lnTo>
                <a:lnTo>
                  <a:pt x="2838892" y="3029342"/>
                </a:lnTo>
                <a:lnTo>
                  <a:pt x="2871482" y="2998458"/>
                </a:lnTo>
                <a:lnTo>
                  <a:pt x="2903736" y="2967227"/>
                </a:lnTo>
                <a:lnTo>
                  <a:pt x="2935652" y="2935652"/>
                </a:lnTo>
                <a:lnTo>
                  <a:pt x="2967227" y="2903736"/>
                </a:lnTo>
                <a:lnTo>
                  <a:pt x="2998458" y="2871482"/>
                </a:lnTo>
                <a:lnTo>
                  <a:pt x="3029342" y="2838892"/>
                </a:lnTo>
                <a:lnTo>
                  <a:pt x="3059876" y="2805970"/>
                </a:lnTo>
                <a:lnTo>
                  <a:pt x="3090057" y="2772719"/>
                </a:lnTo>
                <a:lnTo>
                  <a:pt x="3119882" y="2739142"/>
                </a:lnTo>
                <a:lnTo>
                  <a:pt x="3149347" y="2705242"/>
                </a:lnTo>
                <a:lnTo>
                  <a:pt x="3178451" y="2671022"/>
                </a:lnTo>
                <a:lnTo>
                  <a:pt x="3207190" y="2636484"/>
                </a:lnTo>
                <a:lnTo>
                  <a:pt x="3235560" y="2601632"/>
                </a:lnTo>
                <a:lnTo>
                  <a:pt x="3263560" y="2566469"/>
                </a:lnTo>
                <a:lnTo>
                  <a:pt x="3291186" y="2530997"/>
                </a:lnTo>
                <a:lnTo>
                  <a:pt x="3318435" y="2495220"/>
                </a:lnTo>
                <a:lnTo>
                  <a:pt x="3345303" y="2459141"/>
                </a:lnTo>
                <a:lnTo>
                  <a:pt x="3371789" y="2422763"/>
                </a:lnTo>
                <a:lnTo>
                  <a:pt x="3397889" y="2386088"/>
                </a:lnTo>
                <a:lnTo>
                  <a:pt x="3423600" y="2349120"/>
                </a:lnTo>
                <a:lnTo>
                  <a:pt x="3448919" y="2311861"/>
                </a:lnTo>
                <a:lnTo>
                  <a:pt x="3473844" y="2274316"/>
                </a:lnTo>
                <a:lnTo>
                  <a:pt x="3498370" y="2236485"/>
                </a:lnTo>
                <a:lnTo>
                  <a:pt x="3522496" y="2198374"/>
                </a:lnTo>
                <a:lnTo>
                  <a:pt x="3546218" y="2159984"/>
                </a:lnTo>
                <a:lnTo>
                  <a:pt x="3569532" y="2121318"/>
                </a:lnTo>
                <a:lnTo>
                  <a:pt x="3592438" y="2082380"/>
                </a:lnTo>
                <a:lnTo>
                  <a:pt x="3614930" y="2043173"/>
                </a:lnTo>
                <a:lnTo>
                  <a:pt x="3637007" y="2003699"/>
                </a:lnTo>
                <a:lnTo>
                  <a:pt x="3658664" y="1963962"/>
                </a:lnTo>
                <a:lnTo>
                  <a:pt x="3679900" y="1923964"/>
                </a:lnTo>
                <a:lnTo>
                  <a:pt x="3700712" y="1883709"/>
                </a:lnTo>
                <a:lnTo>
                  <a:pt x="3721095" y="1843199"/>
                </a:lnTo>
                <a:lnTo>
                  <a:pt x="3741048" y="1802437"/>
                </a:lnTo>
                <a:lnTo>
                  <a:pt x="3760568" y="1761427"/>
                </a:lnTo>
                <a:lnTo>
                  <a:pt x="3779650" y="1720172"/>
                </a:lnTo>
                <a:lnTo>
                  <a:pt x="3798293" y="1678674"/>
                </a:lnTo>
                <a:lnTo>
                  <a:pt x="3816493" y="1636936"/>
                </a:lnTo>
                <a:lnTo>
                  <a:pt x="3834248" y="1594962"/>
                </a:lnTo>
                <a:lnTo>
                  <a:pt x="3851554" y="1552754"/>
                </a:lnTo>
                <a:lnTo>
                  <a:pt x="3868408" y="1510315"/>
                </a:lnTo>
                <a:lnTo>
                  <a:pt x="3884808" y="1467649"/>
                </a:lnTo>
                <a:lnTo>
                  <a:pt x="3900750" y="1424758"/>
                </a:lnTo>
                <a:lnTo>
                  <a:pt x="3916232" y="1381646"/>
                </a:lnTo>
                <a:lnTo>
                  <a:pt x="3931250" y="1338314"/>
                </a:lnTo>
                <a:lnTo>
                  <a:pt x="3945801" y="1294767"/>
                </a:lnTo>
                <a:lnTo>
                  <a:pt x="3959883" y="1251008"/>
                </a:lnTo>
                <a:lnTo>
                  <a:pt x="3973493" y="1207038"/>
                </a:lnTo>
                <a:lnTo>
                  <a:pt x="3986627" y="1162862"/>
                </a:lnTo>
                <a:lnTo>
                  <a:pt x="3999282" y="1118482"/>
                </a:lnTo>
                <a:lnTo>
                  <a:pt x="4011456" y="1073902"/>
                </a:lnTo>
                <a:lnTo>
                  <a:pt x="4023146" y="1029123"/>
                </a:lnTo>
                <a:lnTo>
                  <a:pt x="4034348" y="984150"/>
                </a:lnTo>
                <a:lnTo>
                  <a:pt x="4045060" y="938985"/>
                </a:lnTo>
                <a:lnTo>
                  <a:pt x="4055278" y="893631"/>
                </a:lnTo>
                <a:lnTo>
                  <a:pt x="4065000" y="848091"/>
                </a:lnTo>
                <a:lnTo>
                  <a:pt x="4074222" y="802368"/>
                </a:lnTo>
                <a:lnTo>
                  <a:pt x="4082943" y="756466"/>
                </a:lnTo>
                <a:lnTo>
                  <a:pt x="4091157" y="710386"/>
                </a:lnTo>
                <a:lnTo>
                  <a:pt x="4098864" y="664133"/>
                </a:lnTo>
                <a:lnTo>
                  <a:pt x="4106059" y="617709"/>
                </a:lnTo>
                <a:lnTo>
                  <a:pt x="4112740" y="571117"/>
                </a:lnTo>
                <a:lnTo>
                  <a:pt x="4118903" y="524360"/>
                </a:lnTo>
                <a:lnTo>
                  <a:pt x="4124546" y="477441"/>
                </a:lnTo>
                <a:lnTo>
                  <a:pt x="4129666" y="430363"/>
                </a:lnTo>
                <a:lnTo>
                  <a:pt x="4134260" y="383129"/>
                </a:lnTo>
                <a:lnTo>
                  <a:pt x="4138324" y="335742"/>
                </a:lnTo>
                <a:lnTo>
                  <a:pt x="4141857" y="288205"/>
                </a:lnTo>
                <a:lnTo>
                  <a:pt x="4144854" y="240521"/>
                </a:lnTo>
                <a:lnTo>
                  <a:pt x="4147312" y="192692"/>
                </a:lnTo>
                <a:lnTo>
                  <a:pt x="4149230" y="144723"/>
                </a:lnTo>
                <a:lnTo>
                  <a:pt x="4150603" y="96616"/>
                </a:lnTo>
                <a:lnTo>
                  <a:pt x="4151429" y="48374"/>
                </a:lnTo>
                <a:lnTo>
                  <a:pt x="4151706" y="0"/>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853B01AB-1AEA-9D42-94A9-6892A186448E}"/>
              </a:ext>
            </a:extLst>
          </p:cNvPr>
          <p:cNvSpPr>
            <a:spLocks noGrp="1"/>
          </p:cNvSpPr>
          <p:nvPr>
            <p:ph type="dt" sz="half" idx="10"/>
          </p:nvPr>
        </p:nvSpPr>
        <p:spPr>
          <a:xfrm>
            <a:off x="8085918" y="6492875"/>
            <a:ext cx="3128419" cy="365125"/>
          </a:xfrm>
          <a:prstGeom prst="rect">
            <a:avLst/>
          </a:prstGeom>
        </p:spPr>
        <p:txBody>
          <a:bodyPr/>
          <a:lstStyle>
            <a:lvl1pPr>
              <a:defRPr>
                <a:latin typeface="Arial" panose="020B0604020202020204" pitchFamily="34" charset="0"/>
                <a:cs typeface="Arial" panose="020B0604020202020204" pitchFamily="34" charset="0"/>
              </a:defRPr>
            </a:lvl1pPr>
          </a:lstStyle>
          <a:p>
            <a:fld id="{47E92D7F-122B-4167-B6F8-61C831A0C8E2}" type="datetime1">
              <a:rPr lang="nl-NL" smtClean="0"/>
              <a:t>7-6-2023</a:t>
            </a:fld>
            <a:endParaRPr lang="en-GB"/>
          </a:p>
        </p:txBody>
      </p:sp>
      <p:sp>
        <p:nvSpPr>
          <p:cNvPr id="5" name="Footer Placeholder 4">
            <a:extLst>
              <a:ext uri="{FF2B5EF4-FFF2-40B4-BE49-F238E27FC236}">
                <a16:creationId xmlns:a16="http://schemas.microsoft.com/office/drawing/2014/main" id="{29A34CB9-5842-3D4A-B46C-35A4A4828B71}"/>
              </a:ext>
            </a:extLst>
          </p:cNvPr>
          <p:cNvSpPr>
            <a:spLocks noGrp="1"/>
          </p:cNvSpPr>
          <p:nvPr>
            <p:ph type="ftr" sz="quarter" idx="11"/>
          </p:nvPr>
        </p:nvSpPr>
        <p:spPr>
          <a:xfrm>
            <a:off x="4062067" y="6227763"/>
            <a:ext cx="715227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sz="1050"/>
          </a:p>
        </p:txBody>
      </p:sp>
      <p:sp>
        <p:nvSpPr>
          <p:cNvPr id="6" name="Slide Number Placeholder 5">
            <a:extLst>
              <a:ext uri="{FF2B5EF4-FFF2-40B4-BE49-F238E27FC236}">
                <a16:creationId xmlns:a16="http://schemas.microsoft.com/office/drawing/2014/main" id="{95DE7D29-0FDF-E940-815C-8CC5526973A8}"/>
              </a:ext>
            </a:extLst>
          </p:cNvPr>
          <p:cNvSpPr>
            <a:spLocks noGrp="1"/>
          </p:cNvSpPr>
          <p:nvPr>
            <p:ph type="sldNum" sz="quarter" idx="12"/>
          </p:nvPr>
        </p:nvSpPr>
        <p:spPr>
          <a:xfrm>
            <a:off x="11214337" y="6411658"/>
            <a:ext cx="672863" cy="365125"/>
          </a:xfrm>
          <a:prstGeom prst="rect">
            <a:avLst/>
          </a:prstGeom>
        </p:spPr>
        <p:txBody>
          <a:bodyPr/>
          <a:lstStyle>
            <a:lvl1pPr>
              <a:defRPr>
                <a:latin typeface="Arial" panose="020B0604020202020204" pitchFamily="34" charset="0"/>
                <a:cs typeface="Arial" panose="020B0604020202020204" pitchFamily="34" charset="0"/>
              </a:defRPr>
            </a:lvl1pPr>
          </a:lstStyle>
          <a:p>
            <a:fld id="{7693949C-1E1B-476B-8E00-BD738D5A66DE}" type="slidenum">
              <a:rPr lang="en-GB" smtClean="0"/>
              <a:pPr/>
              <a:t>‹#›</a:t>
            </a:fld>
            <a:endParaRPr lang="en-GB"/>
          </a:p>
        </p:txBody>
      </p:sp>
      <p:sp>
        <p:nvSpPr>
          <p:cNvPr id="16" name="Freeform 144">
            <a:extLst>
              <a:ext uri="{FF2B5EF4-FFF2-40B4-BE49-F238E27FC236}">
                <a16:creationId xmlns:a16="http://schemas.microsoft.com/office/drawing/2014/main" id="{F8BBB029-6102-4745-BFA2-4FB3A2119813}"/>
              </a:ext>
            </a:extLst>
          </p:cNvPr>
          <p:cNvSpPr/>
          <p:nvPr userDrawn="1"/>
        </p:nvSpPr>
        <p:spPr>
          <a:xfrm>
            <a:off x="11456672" y="1822691"/>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chemeClr val="accent6"/>
          </a:solidFill>
          <a:ln w="9514" cap="flat">
            <a:noFill/>
            <a:prstDash val="solid"/>
            <a:miter/>
          </a:ln>
        </p:spPr>
        <p:txBody>
          <a:bodyPr rtlCol="0" anchor="ctr"/>
          <a:lstStyle/>
          <a:p>
            <a:endParaRPr lang="en-BE">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821E787-27BD-444D-8A91-3FD2BD619ECF}"/>
              </a:ext>
            </a:extLst>
          </p:cNvPr>
          <p:cNvSpPr txBox="1"/>
          <p:nvPr userDrawn="1"/>
        </p:nvSpPr>
        <p:spPr>
          <a:xfrm>
            <a:off x="411212" y="6380163"/>
            <a:ext cx="3043188" cy="323165"/>
          </a:xfrm>
          <a:prstGeom prst="rect">
            <a:avLst/>
          </a:prstGeom>
          <a:noFill/>
        </p:spPr>
        <p:txBody>
          <a:bodyPr wrap="square" rtlCol="0">
            <a:spAutoFit/>
          </a:bodyPr>
          <a:lstStyle/>
          <a:p>
            <a:r>
              <a:rPr lang="en-GB" sz="750" b="0" i="0" u="none" strike="noStrike" kern="1200" baseline="0" err="1">
                <a:solidFill>
                  <a:schemeClr val="bg1"/>
                </a:solidFill>
                <a:latin typeface="Arial" panose="020B0604020202020204" pitchFamily="34" charset="0"/>
                <a:ea typeface="+mn-ea"/>
                <a:cs typeface="Arial" panose="020B0604020202020204" pitchFamily="34" charset="0"/>
              </a:rPr>
              <a:t>Mutualités</a:t>
            </a:r>
            <a:r>
              <a:rPr lang="en-GB" sz="750" b="0" i="0" u="none" strike="noStrike" kern="1200" baseline="0">
                <a:solidFill>
                  <a:schemeClr val="bg1"/>
                </a:solidFill>
                <a:latin typeface="Arial" panose="020B0604020202020204" pitchFamily="34" charset="0"/>
                <a:ea typeface="+mn-ea"/>
                <a:cs typeface="Arial" panose="020B0604020202020204" pitchFamily="34" charset="0"/>
              </a:rPr>
              <a:t> </a:t>
            </a:r>
            <a:r>
              <a:rPr lang="en-GB" sz="750" b="0" i="0" u="none" strike="noStrike" kern="1200" baseline="0" err="1">
                <a:solidFill>
                  <a:schemeClr val="bg1"/>
                </a:solidFill>
                <a:latin typeface="Arial" panose="020B0604020202020204" pitchFamily="34" charset="0"/>
                <a:ea typeface="+mn-ea"/>
                <a:cs typeface="Arial" panose="020B0604020202020204" pitchFamily="34" charset="0"/>
              </a:rPr>
              <a:t>Libres</a:t>
            </a:r>
            <a:r>
              <a:rPr lang="en-GB" sz="750" b="0" i="0" u="none" strike="noStrike" kern="1200" baseline="0">
                <a:solidFill>
                  <a:schemeClr val="bg1"/>
                </a:solidFill>
                <a:latin typeface="Arial" panose="020B0604020202020204" pitchFamily="34" charset="0"/>
                <a:ea typeface="+mn-ea"/>
                <a:cs typeface="Arial" panose="020B0604020202020204" pitchFamily="34" charset="0"/>
              </a:rPr>
              <a:t> / </a:t>
            </a:r>
            <a:r>
              <a:rPr lang="en-GB" sz="750" b="0" i="0" u="none" strike="noStrike" kern="1200" baseline="0" err="1">
                <a:solidFill>
                  <a:schemeClr val="bg1"/>
                </a:solidFill>
                <a:latin typeface="Arial" panose="020B0604020202020204" pitchFamily="34" charset="0"/>
                <a:ea typeface="+mn-ea"/>
                <a:cs typeface="Arial" panose="020B0604020202020204" pitchFamily="34" charset="0"/>
              </a:rPr>
              <a:t>Onafhankelijke</a:t>
            </a:r>
            <a:r>
              <a:rPr lang="en-GB" sz="750" b="0" i="0" u="none" strike="noStrike" kern="1200" baseline="0">
                <a:solidFill>
                  <a:schemeClr val="bg1"/>
                </a:solidFill>
                <a:latin typeface="Arial" panose="020B0604020202020204" pitchFamily="34" charset="0"/>
                <a:ea typeface="+mn-ea"/>
                <a:cs typeface="Arial" panose="020B0604020202020204" pitchFamily="34" charset="0"/>
              </a:rPr>
              <a:t> </a:t>
            </a:r>
            <a:r>
              <a:rPr lang="en-GB" sz="750" b="0" i="0" u="none" strike="noStrike" kern="1200" baseline="0" err="1">
                <a:solidFill>
                  <a:schemeClr val="bg1"/>
                </a:solidFill>
                <a:latin typeface="Arial" panose="020B0604020202020204" pitchFamily="34" charset="0"/>
                <a:ea typeface="+mn-ea"/>
                <a:cs typeface="Arial" panose="020B0604020202020204" pitchFamily="34" charset="0"/>
              </a:rPr>
              <a:t>Ziekenfondsen</a:t>
            </a:r>
            <a:endParaRPr lang="en-GB" sz="750" b="0" i="0" u="none" strike="noStrike" kern="1200" baseline="0">
              <a:solidFill>
                <a:schemeClr val="bg1"/>
              </a:solidFill>
              <a:latin typeface="Arial" panose="020B0604020202020204" pitchFamily="34" charset="0"/>
              <a:ea typeface="+mn-ea"/>
              <a:cs typeface="Arial" panose="020B0604020202020204" pitchFamily="34" charset="0"/>
            </a:endParaRPr>
          </a:p>
          <a:p>
            <a:r>
              <a:rPr lang="en-GB" sz="750" b="0" i="0" u="none" strike="noStrike" kern="1200" baseline="0">
                <a:solidFill>
                  <a:schemeClr val="bg1"/>
                </a:solidFill>
                <a:latin typeface="Arial" panose="020B0604020202020204" pitchFamily="34" charset="0"/>
                <a:ea typeface="+mn-ea"/>
                <a:cs typeface="Arial" panose="020B0604020202020204" pitchFamily="34" charset="0"/>
              </a:rPr>
              <a:t>www.mloz.be</a:t>
            </a:r>
            <a:endParaRPr lang="en-GB" sz="750">
              <a:solidFill>
                <a:schemeClr val="bg1"/>
              </a:solidFill>
              <a:latin typeface="Arial" panose="020B0604020202020204" pitchFamily="34" charset="0"/>
              <a:cs typeface="Arial" panose="020B0604020202020204" pitchFamily="34" charset="0"/>
            </a:endParaRPr>
          </a:p>
        </p:txBody>
      </p:sp>
      <p:sp>
        <p:nvSpPr>
          <p:cNvPr id="12" name="Freeform 129">
            <a:extLst>
              <a:ext uri="{FF2B5EF4-FFF2-40B4-BE49-F238E27FC236}">
                <a16:creationId xmlns:a16="http://schemas.microsoft.com/office/drawing/2014/main" id="{67761272-AA0E-4D4A-8DC7-544C60838CEC}"/>
              </a:ext>
            </a:extLst>
          </p:cNvPr>
          <p:cNvSpPr/>
          <p:nvPr userDrawn="1"/>
        </p:nvSpPr>
        <p:spPr>
          <a:xfrm>
            <a:off x="244524" y="6466888"/>
            <a:ext cx="165687" cy="165687"/>
          </a:xfrm>
          <a:custGeom>
            <a:avLst/>
            <a:gdLst>
              <a:gd name="connsiteX0" fmla="*/ -101 w 1771419"/>
              <a:gd name="connsiteY0" fmla="*/ 1771981 h 1772086"/>
              <a:gd name="connsiteX1" fmla="*/ -101 w 1771419"/>
              <a:gd name="connsiteY1" fmla="*/ 1590812 h 1772086"/>
              <a:gd name="connsiteX2" fmla="*/ 1590218 w 1771419"/>
              <a:gd name="connsiteY2" fmla="*/ -106 h 1772086"/>
              <a:gd name="connsiteX3" fmla="*/ 1771318 w 1771419"/>
              <a:gd name="connsiteY3" fmla="*/ -106 h 1772086"/>
              <a:gd name="connsiteX4" fmla="*/ -101 w 1771419"/>
              <a:gd name="connsiteY4" fmla="*/ 1771981 h 177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86">
                <a:moveTo>
                  <a:pt x="-101" y="1771981"/>
                </a:moveTo>
                <a:lnTo>
                  <a:pt x="-101" y="1590812"/>
                </a:lnTo>
                <a:cubicBezTo>
                  <a:pt x="877801" y="1589832"/>
                  <a:pt x="1589296" y="878069"/>
                  <a:pt x="1590218" y="-106"/>
                </a:cubicBezTo>
                <a:lnTo>
                  <a:pt x="1771318" y="-106"/>
                </a:lnTo>
                <a:cubicBezTo>
                  <a:pt x="1771376" y="978539"/>
                  <a:pt x="978233" y="1771981"/>
                  <a:pt x="-101" y="1771981"/>
                </a:cubicBezTo>
                <a:close/>
              </a:path>
            </a:pathLst>
          </a:custGeom>
          <a:solidFill>
            <a:schemeClr val="bg1"/>
          </a:solidFill>
          <a:ln w="5761" cap="flat">
            <a:noFill/>
            <a:prstDash val="solid"/>
            <a:miter/>
          </a:ln>
        </p:spPr>
        <p:txBody>
          <a:bodyPr rtlCol="0" anchor="ctr"/>
          <a:lstStyle/>
          <a:p>
            <a:endParaRPr lang="en-B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2706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2 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6DCF-CAAA-4102-B2ED-491080E30A9C}"/>
              </a:ext>
            </a:extLst>
          </p:cNvPr>
          <p:cNvSpPr>
            <a:spLocks noGrp="1"/>
          </p:cNvSpPr>
          <p:nvPr>
            <p:ph type="title"/>
          </p:nvPr>
        </p:nvSpPr>
        <p:spPr>
          <a:xfrm>
            <a:off x="479425" y="368299"/>
            <a:ext cx="10875963" cy="786013"/>
          </a:xfrm>
          <a:prstGeom prst="rect">
            <a:avLst/>
          </a:prstGeom>
        </p:spPr>
        <p:txBody>
          <a:bodyPr anchor="b" anchorCtr="0"/>
          <a:lstStyle/>
          <a:p>
            <a:r>
              <a:rPr lang="en-US"/>
              <a:t>Click to edit Master title style</a:t>
            </a:r>
            <a:endParaRPr lang="en-GB"/>
          </a:p>
        </p:txBody>
      </p:sp>
      <p:sp>
        <p:nvSpPr>
          <p:cNvPr id="4" name="Content Placeholder 3">
            <a:extLst>
              <a:ext uri="{FF2B5EF4-FFF2-40B4-BE49-F238E27FC236}">
                <a16:creationId xmlns:a16="http://schemas.microsoft.com/office/drawing/2014/main" id="{10F80B21-154C-4A46-AE65-6A02BE03BECD}"/>
              </a:ext>
            </a:extLst>
          </p:cNvPr>
          <p:cNvSpPr>
            <a:spLocks noGrp="1"/>
          </p:cNvSpPr>
          <p:nvPr>
            <p:ph sz="half" idx="2"/>
          </p:nvPr>
        </p:nvSpPr>
        <p:spPr>
          <a:xfrm>
            <a:off x="479426" y="1493241"/>
            <a:ext cx="5257140" cy="4696422"/>
          </a:xfrm>
        </p:spPr>
        <p:txBody>
          <a:bodyPr/>
          <a:lstStyle>
            <a:lvl3pPr marL="628650" indent="-268288">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A389528-16F2-9641-B9DE-C7F235E01087}"/>
              </a:ext>
            </a:extLst>
          </p:cNvPr>
          <p:cNvSpPr>
            <a:spLocks noGrp="1"/>
          </p:cNvSpPr>
          <p:nvPr>
            <p:ph type="dt" sz="half" idx="10"/>
          </p:nvPr>
        </p:nvSpPr>
        <p:spPr>
          <a:xfrm>
            <a:off x="8085918" y="6492875"/>
            <a:ext cx="3128419" cy="365125"/>
          </a:xfrm>
          <a:prstGeom prst="rect">
            <a:avLst/>
          </a:prstGeom>
        </p:spPr>
        <p:txBody>
          <a:bodyPr/>
          <a:lstStyle/>
          <a:p>
            <a:fld id="{A2010433-0D17-4A26-B488-63F0384DF687}" type="datetime1">
              <a:rPr lang="nl-NL" sz="1100" smtClean="0"/>
              <a:t>7-6-2023</a:t>
            </a:fld>
            <a:endParaRPr lang="en-GB" sz="1100"/>
          </a:p>
        </p:txBody>
      </p:sp>
      <p:sp>
        <p:nvSpPr>
          <p:cNvPr id="8" name="Footer Placeholder 7">
            <a:extLst>
              <a:ext uri="{FF2B5EF4-FFF2-40B4-BE49-F238E27FC236}">
                <a16:creationId xmlns:a16="http://schemas.microsoft.com/office/drawing/2014/main" id="{B2A7F024-DC9C-5546-8F46-16BD20F20A6E}"/>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9" name="Slide Number Placeholder 8">
            <a:extLst>
              <a:ext uri="{FF2B5EF4-FFF2-40B4-BE49-F238E27FC236}">
                <a16:creationId xmlns:a16="http://schemas.microsoft.com/office/drawing/2014/main" id="{DAF28EBD-8FE3-4444-AC45-4B1279B04CFB}"/>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
        <p:nvSpPr>
          <p:cNvPr id="10" name="Picture Placeholder 2">
            <a:extLst>
              <a:ext uri="{FF2B5EF4-FFF2-40B4-BE49-F238E27FC236}">
                <a16:creationId xmlns:a16="http://schemas.microsoft.com/office/drawing/2014/main" id="{A64DF0D0-DA8F-4D8A-9AF8-96D2BF0C0BE8}"/>
              </a:ext>
            </a:extLst>
          </p:cNvPr>
          <p:cNvSpPr>
            <a:spLocks noGrp="1"/>
          </p:cNvSpPr>
          <p:nvPr>
            <p:ph type="pic" idx="13"/>
          </p:nvPr>
        </p:nvSpPr>
        <p:spPr>
          <a:xfrm>
            <a:off x="5802716" y="1493241"/>
            <a:ext cx="5495221" cy="4572623"/>
          </a:xfrm>
          <a:prstGeom prst="round1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Tree>
    <p:extLst>
      <p:ext uri="{BB962C8B-B14F-4D97-AF65-F5344CB8AC3E}">
        <p14:creationId xmlns:p14="http://schemas.microsoft.com/office/powerpoint/2010/main" val="2113875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estions / vragen">
    <p:bg>
      <p:bgPr>
        <a:solidFill>
          <a:srgbClr val="EAE7E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C048DF9-5501-4DA3-AF6D-23321BDE6B79}"/>
              </a:ext>
            </a:extLst>
          </p:cNvPr>
          <p:cNvSpPr>
            <a:spLocks noGrp="1"/>
          </p:cNvSpPr>
          <p:nvPr>
            <p:ph type="subTitle" idx="1" hasCustomPrompt="1"/>
          </p:nvPr>
        </p:nvSpPr>
        <p:spPr>
          <a:xfrm>
            <a:off x="3432175" y="972417"/>
            <a:ext cx="7885113" cy="4867997"/>
          </a:xfrm>
        </p:spPr>
        <p:txBody>
          <a:bodyPr anchor="ctr" anchorCtr="0">
            <a:normAutofit/>
          </a:bodyPr>
          <a:lstStyle>
            <a:lvl1pPr marL="0" indent="0" algn="ctr">
              <a:buNone/>
              <a:defRPr sz="5400">
                <a:solidFill>
                  <a:schemeClr val="accent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Questions ?</a:t>
            </a:r>
          </a:p>
          <a:p>
            <a:r>
              <a:rPr lang="en-GB" err="1"/>
              <a:t>Vragen</a:t>
            </a:r>
            <a:r>
              <a:rPr lang="en-GB"/>
              <a:t>?</a:t>
            </a:r>
          </a:p>
        </p:txBody>
      </p:sp>
      <p:pic>
        <p:nvPicPr>
          <p:cNvPr id="5" name="Picture 4" descr="A picture containing text&#10;&#10;Description automatically generated">
            <a:extLst>
              <a:ext uri="{FF2B5EF4-FFF2-40B4-BE49-F238E27FC236}">
                <a16:creationId xmlns:a16="http://schemas.microsoft.com/office/drawing/2014/main" id="{02AEE91F-0DE7-452F-B724-2BE0915BB7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801" y="265111"/>
            <a:ext cx="2755591" cy="514377"/>
          </a:xfrm>
          <a:prstGeom prst="rect">
            <a:avLst/>
          </a:prstGeom>
        </p:spPr>
      </p:pic>
      <p:sp>
        <p:nvSpPr>
          <p:cNvPr id="16" name="Freeform 15">
            <a:extLst>
              <a:ext uri="{FF2B5EF4-FFF2-40B4-BE49-F238E27FC236}">
                <a16:creationId xmlns:a16="http://schemas.microsoft.com/office/drawing/2014/main" id="{E79EA746-4C1C-6D4A-AA5B-06022102B49D}"/>
              </a:ext>
            </a:extLst>
          </p:cNvPr>
          <p:cNvSpPr/>
          <p:nvPr userDrawn="1"/>
        </p:nvSpPr>
        <p:spPr>
          <a:xfrm>
            <a:off x="488837" y="972417"/>
            <a:ext cx="2550015" cy="2550892"/>
          </a:xfrm>
          <a:custGeom>
            <a:avLst/>
            <a:gdLst>
              <a:gd name="connsiteX0" fmla="*/ -101 w 1771419"/>
              <a:gd name="connsiteY0" fmla="*/ 1771923 h 1772028"/>
              <a:gd name="connsiteX1" fmla="*/ -101 w 1771419"/>
              <a:gd name="connsiteY1" fmla="*/ 1590812 h 1772028"/>
              <a:gd name="connsiteX2" fmla="*/ 1590218 w 1771419"/>
              <a:gd name="connsiteY2" fmla="*/ -106 h 1772028"/>
              <a:gd name="connsiteX3" fmla="*/ 1771319 w 1771419"/>
              <a:gd name="connsiteY3" fmla="*/ -106 h 1772028"/>
              <a:gd name="connsiteX4" fmla="*/ -101 w 1771419"/>
              <a:gd name="connsiteY4" fmla="*/ 1771923 h 177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28">
                <a:moveTo>
                  <a:pt x="-101" y="1771923"/>
                </a:moveTo>
                <a:lnTo>
                  <a:pt x="-101" y="1590812"/>
                </a:lnTo>
                <a:cubicBezTo>
                  <a:pt x="877859" y="1589832"/>
                  <a:pt x="1589296" y="878127"/>
                  <a:pt x="1590218" y="-106"/>
                </a:cubicBezTo>
                <a:lnTo>
                  <a:pt x="1771319" y="-106"/>
                </a:lnTo>
                <a:cubicBezTo>
                  <a:pt x="1771434" y="978481"/>
                  <a:pt x="978291" y="1771923"/>
                  <a:pt x="-101" y="1771923"/>
                </a:cubicBezTo>
                <a:close/>
              </a:path>
            </a:pathLst>
          </a:custGeom>
          <a:solidFill>
            <a:srgbClr val="FAA61A"/>
          </a:solidFill>
          <a:ln w="5761" cap="flat">
            <a:noFill/>
            <a:prstDash val="solid"/>
            <a:miter/>
          </a:ln>
        </p:spPr>
        <p:txBody>
          <a:bodyPr rtlCol="0" anchor="ctr"/>
          <a:lstStyle/>
          <a:p>
            <a:endParaRPr lang="en-BE"/>
          </a:p>
        </p:txBody>
      </p:sp>
      <p:sp>
        <p:nvSpPr>
          <p:cNvPr id="9" name="Date Placeholder 6">
            <a:extLst>
              <a:ext uri="{FF2B5EF4-FFF2-40B4-BE49-F238E27FC236}">
                <a16:creationId xmlns:a16="http://schemas.microsoft.com/office/drawing/2014/main" id="{F1A9E632-9174-4197-AB67-F4367C64DF91}"/>
              </a:ext>
            </a:extLst>
          </p:cNvPr>
          <p:cNvSpPr>
            <a:spLocks noGrp="1"/>
          </p:cNvSpPr>
          <p:nvPr>
            <p:ph type="dt" sz="half" idx="10"/>
          </p:nvPr>
        </p:nvSpPr>
        <p:spPr>
          <a:xfrm>
            <a:off x="8085918" y="6492875"/>
            <a:ext cx="3128419" cy="365125"/>
          </a:xfrm>
          <a:prstGeom prst="rect">
            <a:avLst/>
          </a:prstGeom>
        </p:spPr>
        <p:txBody>
          <a:bodyPr/>
          <a:lstStyle/>
          <a:p>
            <a:fld id="{23E8707A-C5B2-41F9-A52E-EBD988751672}" type="datetime1">
              <a:rPr lang="nl-NL" sz="1100" smtClean="0"/>
              <a:t>7-6-2023</a:t>
            </a:fld>
            <a:endParaRPr lang="en-GB" sz="1100"/>
          </a:p>
        </p:txBody>
      </p:sp>
      <p:sp>
        <p:nvSpPr>
          <p:cNvPr id="10" name="Footer Placeholder 7">
            <a:extLst>
              <a:ext uri="{FF2B5EF4-FFF2-40B4-BE49-F238E27FC236}">
                <a16:creationId xmlns:a16="http://schemas.microsoft.com/office/drawing/2014/main" id="{7B90AA35-319C-4D8A-A3C5-231086461747}"/>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11" name="Slide Number Placeholder 8">
            <a:extLst>
              <a:ext uri="{FF2B5EF4-FFF2-40B4-BE49-F238E27FC236}">
                <a16:creationId xmlns:a16="http://schemas.microsoft.com/office/drawing/2014/main" id="{EA7EAFAC-E3F2-447E-9F34-758016C14EBF}"/>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Tree>
    <p:extLst>
      <p:ext uri="{BB962C8B-B14F-4D97-AF65-F5344CB8AC3E}">
        <p14:creationId xmlns:p14="http://schemas.microsoft.com/office/powerpoint/2010/main" val="963632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atste slide / dernier slide">
    <p:bg>
      <p:bgPr>
        <a:solidFill>
          <a:srgbClr val="EAE7E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C048DF9-5501-4DA3-AF6D-23321BDE6B79}"/>
              </a:ext>
            </a:extLst>
          </p:cNvPr>
          <p:cNvSpPr>
            <a:spLocks noGrp="1"/>
          </p:cNvSpPr>
          <p:nvPr>
            <p:ph type="subTitle" idx="1" hasCustomPrompt="1"/>
          </p:nvPr>
        </p:nvSpPr>
        <p:spPr>
          <a:xfrm>
            <a:off x="3432174" y="972418"/>
            <a:ext cx="7885113" cy="3379237"/>
          </a:xfrm>
        </p:spPr>
        <p:txBody>
          <a:bodyPr wrap="square" anchor="ctr" anchorCtr="0">
            <a:normAutofit/>
          </a:bodyPr>
          <a:lstStyle>
            <a:lvl1pPr marL="0" indent="0" algn="ctr">
              <a:buNone/>
              <a:defRPr sz="5400">
                <a:solidFill>
                  <a:schemeClr val="accent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Merci</a:t>
            </a:r>
          </a:p>
        </p:txBody>
      </p:sp>
      <p:pic>
        <p:nvPicPr>
          <p:cNvPr id="5" name="Picture 4" descr="A picture containing text&#10;&#10;Description automatically generated">
            <a:extLst>
              <a:ext uri="{FF2B5EF4-FFF2-40B4-BE49-F238E27FC236}">
                <a16:creationId xmlns:a16="http://schemas.microsoft.com/office/drawing/2014/main" id="{02AEE91F-0DE7-452F-B724-2BE0915BB7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801" y="265111"/>
            <a:ext cx="2755591" cy="514377"/>
          </a:xfrm>
          <a:prstGeom prst="rect">
            <a:avLst/>
          </a:prstGeom>
        </p:spPr>
      </p:pic>
      <p:sp>
        <p:nvSpPr>
          <p:cNvPr id="13" name="Freeform 144">
            <a:extLst>
              <a:ext uri="{FF2B5EF4-FFF2-40B4-BE49-F238E27FC236}">
                <a16:creationId xmlns:a16="http://schemas.microsoft.com/office/drawing/2014/main" id="{D3C663AD-5101-4BC7-B002-7FADA2391FF6}"/>
              </a:ext>
            </a:extLst>
          </p:cNvPr>
          <p:cNvSpPr/>
          <p:nvPr userDrawn="1"/>
        </p:nvSpPr>
        <p:spPr>
          <a:xfrm>
            <a:off x="11456672" y="1822691"/>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rgbClr val="ABB4D6"/>
          </a:solidFill>
          <a:ln w="9514" cap="flat">
            <a:noFill/>
            <a:prstDash val="solid"/>
            <a:miter/>
          </a:ln>
        </p:spPr>
        <p:txBody>
          <a:bodyPr rtlCol="0" anchor="ctr"/>
          <a:lstStyle/>
          <a:p>
            <a:endParaRPr lang="en-BE"/>
          </a:p>
        </p:txBody>
      </p:sp>
      <p:sp>
        <p:nvSpPr>
          <p:cNvPr id="16" name="Freeform 15">
            <a:extLst>
              <a:ext uri="{FF2B5EF4-FFF2-40B4-BE49-F238E27FC236}">
                <a16:creationId xmlns:a16="http://schemas.microsoft.com/office/drawing/2014/main" id="{E79EA746-4C1C-6D4A-AA5B-06022102B49D}"/>
              </a:ext>
            </a:extLst>
          </p:cNvPr>
          <p:cNvSpPr/>
          <p:nvPr userDrawn="1"/>
        </p:nvSpPr>
        <p:spPr>
          <a:xfrm>
            <a:off x="488837" y="972417"/>
            <a:ext cx="2550015" cy="2550892"/>
          </a:xfrm>
          <a:custGeom>
            <a:avLst/>
            <a:gdLst>
              <a:gd name="connsiteX0" fmla="*/ -101 w 1771419"/>
              <a:gd name="connsiteY0" fmla="*/ 1771923 h 1772028"/>
              <a:gd name="connsiteX1" fmla="*/ -101 w 1771419"/>
              <a:gd name="connsiteY1" fmla="*/ 1590812 h 1772028"/>
              <a:gd name="connsiteX2" fmla="*/ 1590218 w 1771419"/>
              <a:gd name="connsiteY2" fmla="*/ -106 h 1772028"/>
              <a:gd name="connsiteX3" fmla="*/ 1771319 w 1771419"/>
              <a:gd name="connsiteY3" fmla="*/ -106 h 1772028"/>
              <a:gd name="connsiteX4" fmla="*/ -101 w 1771419"/>
              <a:gd name="connsiteY4" fmla="*/ 1771923 h 177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28">
                <a:moveTo>
                  <a:pt x="-101" y="1771923"/>
                </a:moveTo>
                <a:lnTo>
                  <a:pt x="-101" y="1590812"/>
                </a:lnTo>
                <a:cubicBezTo>
                  <a:pt x="877859" y="1589832"/>
                  <a:pt x="1589296" y="878127"/>
                  <a:pt x="1590218" y="-106"/>
                </a:cubicBezTo>
                <a:lnTo>
                  <a:pt x="1771319" y="-106"/>
                </a:lnTo>
                <a:cubicBezTo>
                  <a:pt x="1771434" y="978481"/>
                  <a:pt x="978291" y="1771923"/>
                  <a:pt x="-101" y="1771923"/>
                </a:cubicBezTo>
                <a:close/>
              </a:path>
            </a:pathLst>
          </a:custGeom>
          <a:solidFill>
            <a:srgbClr val="FAA61A"/>
          </a:solidFill>
          <a:ln w="5761" cap="flat">
            <a:noFill/>
            <a:prstDash val="solid"/>
            <a:miter/>
          </a:ln>
        </p:spPr>
        <p:txBody>
          <a:bodyPr rtlCol="0" anchor="ctr"/>
          <a:lstStyle/>
          <a:p>
            <a:endParaRPr lang="en-BE"/>
          </a:p>
        </p:txBody>
      </p:sp>
      <p:sp>
        <p:nvSpPr>
          <p:cNvPr id="11" name="Date Placeholder 6">
            <a:extLst>
              <a:ext uri="{FF2B5EF4-FFF2-40B4-BE49-F238E27FC236}">
                <a16:creationId xmlns:a16="http://schemas.microsoft.com/office/drawing/2014/main" id="{84379D6D-DBAA-4B61-9726-8589761164E4}"/>
              </a:ext>
            </a:extLst>
          </p:cNvPr>
          <p:cNvSpPr>
            <a:spLocks noGrp="1"/>
          </p:cNvSpPr>
          <p:nvPr>
            <p:ph type="dt" sz="half" idx="10"/>
          </p:nvPr>
        </p:nvSpPr>
        <p:spPr>
          <a:xfrm>
            <a:off x="8085918" y="6492875"/>
            <a:ext cx="3128419" cy="365125"/>
          </a:xfrm>
          <a:prstGeom prst="rect">
            <a:avLst/>
          </a:prstGeom>
        </p:spPr>
        <p:txBody>
          <a:bodyPr/>
          <a:lstStyle/>
          <a:p>
            <a:fld id="{AA5359A2-301C-451B-B0E6-B5ED7E6663A7}" type="datetime1">
              <a:rPr lang="nl-NL" sz="1100" smtClean="0"/>
              <a:t>7-6-2023</a:t>
            </a:fld>
            <a:endParaRPr lang="en-GB" sz="1100"/>
          </a:p>
        </p:txBody>
      </p:sp>
      <p:sp>
        <p:nvSpPr>
          <p:cNvPr id="12" name="Footer Placeholder 7">
            <a:extLst>
              <a:ext uri="{FF2B5EF4-FFF2-40B4-BE49-F238E27FC236}">
                <a16:creationId xmlns:a16="http://schemas.microsoft.com/office/drawing/2014/main" id="{73D20FDF-4CD5-4258-9C52-5DE1B5773877}"/>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14" name="Slide Number Placeholder 8">
            <a:extLst>
              <a:ext uri="{FF2B5EF4-FFF2-40B4-BE49-F238E27FC236}">
                <a16:creationId xmlns:a16="http://schemas.microsoft.com/office/drawing/2014/main" id="{1688624B-FDF7-4BF0-AD63-34ADEC463AD0}"/>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pic>
        <p:nvPicPr>
          <p:cNvPr id="6" name="Picture 5">
            <a:extLst>
              <a:ext uri="{FF2B5EF4-FFF2-40B4-BE49-F238E27FC236}">
                <a16:creationId xmlns:a16="http://schemas.microsoft.com/office/drawing/2014/main" id="{B56C58CB-F3FF-41A5-85E7-049C5FA3CE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81154" y="4847099"/>
            <a:ext cx="7805826" cy="775799"/>
          </a:xfrm>
          <a:prstGeom prst="rect">
            <a:avLst/>
          </a:prstGeom>
        </p:spPr>
      </p:pic>
    </p:spTree>
    <p:extLst>
      <p:ext uri="{BB962C8B-B14F-4D97-AF65-F5344CB8AC3E}">
        <p14:creationId xmlns:p14="http://schemas.microsoft.com/office/powerpoint/2010/main" val="283949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 / Chapitre II">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033E-881C-4BDD-B451-6E45E715785A}"/>
              </a:ext>
            </a:extLst>
          </p:cNvPr>
          <p:cNvSpPr>
            <a:spLocks noGrp="1"/>
          </p:cNvSpPr>
          <p:nvPr>
            <p:ph type="ctrTitle" hasCustomPrompt="1"/>
          </p:nvPr>
        </p:nvSpPr>
        <p:spPr>
          <a:xfrm>
            <a:off x="3432176" y="551459"/>
            <a:ext cx="7885112" cy="1064853"/>
          </a:xfrm>
          <a:prstGeom prst="rect">
            <a:avLst/>
          </a:prstGeom>
        </p:spPr>
        <p:txBody>
          <a:bodyPr anchor="b">
            <a:normAutofit/>
          </a:bodyPr>
          <a:lstStyle>
            <a:lvl1pPr algn="ctr">
              <a:defRPr sz="4400">
                <a:solidFill>
                  <a:schemeClr val="tx2"/>
                </a:solidFill>
                <a:latin typeface="Arial" panose="020B0604020202020204" pitchFamily="34" charset="0"/>
                <a:cs typeface="Arial" panose="020B0604020202020204" pitchFamily="34" charset="0"/>
              </a:defRPr>
            </a:lvl1pPr>
          </a:lstStyle>
          <a:p>
            <a:r>
              <a:rPr lang="en-GB"/>
              <a:t>Chapitre / </a:t>
            </a:r>
            <a:r>
              <a:rPr lang="en-GB" err="1"/>
              <a:t>Hoofdstuk</a:t>
            </a:r>
            <a:endParaRPr lang="en-GB"/>
          </a:p>
        </p:txBody>
      </p:sp>
      <p:sp>
        <p:nvSpPr>
          <p:cNvPr id="3" name="Subtitle 2">
            <a:extLst>
              <a:ext uri="{FF2B5EF4-FFF2-40B4-BE49-F238E27FC236}">
                <a16:creationId xmlns:a16="http://schemas.microsoft.com/office/drawing/2014/main" id="{6C048DF9-5501-4DA3-AF6D-23321BDE6B79}"/>
              </a:ext>
            </a:extLst>
          </p:cNvPr>
          <p:cNvSpPr>
            <a:spLocks noGrp="1"/>
          </p:cNvSpPr>
          <p:nvPr>
            <p:ph type="subTitle" idx="1" hasCustomPrompt="1"/>
          </p:nvPr>
        </p:nvSpPr>
        <p:spPr>
          <a:xfrm>
            <a:off x="3432176" y="1822691"/>
            <a:ext cx="7885112" cy="1064853"/>
          </a:xfrm>
        </p:spPr>
        <p:txBody>
          <a:bodyPr>
            <a:normAutofit/>
          </a:bodyPr>
          <a:lstStyle>
            <a:lvl1pPr marL="0" indent="0" algn="ctr">
              <a:buNone/>
              <a:defRPr sz="32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Sous-titre / Ondertitel</a:t>
            </a:r>
          </a:p>
        </p:txBody>
      </p:sp>
      <p:sp>
        <p:nvSpPr>
          <p:cNvPr id="10" name="Rectangle 9">
            <a:extLst>
              <a:ext uri="{FF2B5EF4-FFF2-40B4-BE49-F238E27FC236}">
                <a16:creationId xmlns:a16="http://schemas.microsoft.com/office/drawing/2014/main" id="{6FBF9F23-DE5C-4EA7-A549-3AD87303AFC4}"/>
              </a:ext>
            </a:extLst>
          </p:cNvPr>
          <p:cNvSpPr/>
          <p:nvPr userDrawn="1"/>
        </p:nvSpPr>
        <p:spPr>
          <a:xfrm>
            <a:off x="0" y="0"/>
            <a:ext cx="3179763"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4" name="Text Placeholder 3">
            <a:extLst>
              <a:ext uri="{FF2B5EF4-FFF2-40B4-BE49-F238E27FC236}">
                <a16:creationId xmlns:a16="http://schemas.microsoft.com/office/drawing/2014/main" id="{17D6F562-CF6A-43DD-83AD-20749E8CA7EB}"/>
              </a:ext>
            </a:extLst>
          </p:cNvPr>
          <p:cNvSpPr>
            <a:spLocks noGrp="1"/>
          </p:cNvSpPr>
          <p:nvPr>
            <p:ph type="body" sz="half" idx="2" hasCustomPrompt="1"/>
          </p:nvPr>
        </p:nvSpPr>
        <p:spPr>
          <a:xfrm>
            <a:off x="353962" y="834966"/>
            <a:ext cx="2666025" cy="1010876"/>
          </a:xfrm>
        </p:spPr>
        <p:txBody>
          <a:bodyPr>
            <a:noAutofit/>
          </a:bodyPr>
          <a:lstStyle>
            <a:lvl1pPr marL="0" indent="0" algn="l">
              <a:buNone/>
              <a:defRPr sz="8000" b="1">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01</a:t>
            </a:r>
          </a:p>
        </p:txBody>
      </p:sp>
      <p:sp>
        <p:nvSpPr>
          <p:cNvPr id="9" name="object 5">
            <a:extLst>
              <a:ext uri="{FF2B5EF4-FFF2-40B4-BE49-F238E27FC236}">
                <a16:creationId xmlns:a16="http://schemas.microsoft.com/office/drawing/2014/main" id="{D0980D40-E277-4B6C-A531-E1EEE093EFFF}"/>
              </a:ext>
            </a:extLst>
          </p:cNvPr>
          <p:cNvSpPr/>
          <p:nvPr userDrawn="1"/>
        </p:nvSpPr>
        <p:spPr>
          <a:xfrm>
            <a:off x="515300" y="997863"/>
            <a:ext cx="2520000" cy="2520000"/>
          </a:xfrm>
          <a:custGeom>
            <a:avLst/>
            <a:gdLst/>
            <a:ahLst/>
            <a:cxnLst/>
            <a:rect l="l" t="t" r="r" b="b"/>
            <a:pathLst>
              <a:path w="4152265" h="4152265">
                <a:moveTo>
                  <a:pt x="4151706" y="0"/>
                </a:moveTo>
                <a:lnTo>
                  <a:pt x="3726724" y="0"/>
                </a:lnTo>
                <a:lnTo>
                  <a:pt x="3726345" y="48506"/>
                </a:lnTo>
                <a:lnTo>
                  <a:pt x="3725352" y="96864"/>
                </a:lnTo>
                <a:lnTo>
                  <a:pt x="3723747" y="145070"/>
                </a:lnTo>
                <a:lnTo>
                  <a:pt x="3721535" y="193119"/>
                </a:lnTo>
                <a:lnTo>
                  <a:pt x="3718719" y="241009"/>
                </a:lnTo>
                <a:lnTo>
                  <a:pt x="3715304" y="288736"/>
                </a:lnTo>
                <a:lnTo>
                  <a:pt x="3711292" y="336295"/>
                </a:lnTo>
                <a:lnTo>
                  <a:pt x="3706688" y="383683"/>
                </a:lnTo>
                <a:lnTo>
                  <a:pt x="3701494" y="430896"/>
                </a:lnTo>
                <a:lnTo>
                  <a:pt x="3695716" y="477931"/>
                </a:lnTo>
                <a:lnTo>
                  <a:pt x="3689357" y="524784"/>
                </a:lnTo>
                <a:lnTo>
                  <a:pt x="3682420" y="571451"/>
                </a:lnTo>
                <a:lnTo>
                  <a:pt x="3674909" y="617929"/>
                </a:lnTo>
                <a:lnTo>
                  <a:pt x="3666827" y="664213"/>
                </a:lnTo>
                <a:lnTo>
                  <a:pt x="3658180" y="710300"/>
                </a:lnTo>
                <a:lnTo>
                  <a:pt x="3648969" y="756186"/>
                </a:lnTo>
                <a:lnTo>
                  <a:pt x="3639200" y="801867"/>
                </a:lnTo>
                <a:lnTo>
                  <a:pt x="3628875" y="847340"/>
                </a:lnTo>
                <a:lnTo>
                  <a:pt x="3617999" y="892601"/>
                </a:lnTo>
                <a:lnTo>
                  <a:pt x="3606575" y="937647"/>
                </a:lnTo>
                <a:lnTo>
                  <a:pt x="3594607" y="982472"/>
                </a:lnTo>
                <a:lnTo>
                  <a:pt x="3582098" y="1027075"/>
                </a:lnTo>
                <a:lnTo>
                  <a:pt x="3569053" y="1071451"/>
                </a:lnTo>
                <a:lnTo>
                  <a:pt x="3555474" y="1115595"/>
                </a:lnTo>
                <a:lnTo>
                  <a:pt x="3541367" y="1159506"/>
                </a:lnTo>
                <a:lnTo>
                  <a:pt x="3526734" y="1203178"/>
                </a:lnTo>
                <a:lnTo>
                  <a:pt x="3511579" y="1246608"/>
                </a:lnTo>
                <a:lnTo>
                  <a:pt x="3495906" y="1289793"/>
                </a:lnTo>
                <a:lnTo>
                  <a:pt x="3479719" y="1332728"/>
                </a:lnTo>
                <a:lnTo>
                  <a:pt x="3463021" y="1375410"/>
                </a:lnTo>
                <a:lnTo>
                  <a:pt x="3445816" y="1417836"/>
                </a:lnTo>
                <a:lnTo>
                  <a:pt x="3428108" y="1460000"/>
                </a:lnTo>
                <a:lnTo>
                  <a:pt x="3409901" y="1501901"/>
                </a:lnTo>
                <a:lnTo>
                  <a:pt x="3391198" y="1543533"/>
                </a:lnTo>
                <a:lnTo>
                  <a:pt x="3372002" y="1584894"/>
                </a:lnTo>
                <a:lnTo>
                  <a:pt x="3352319" y="1625979"/>
                </a:lnTo>
                <a:lnTo>
                  <a:pt x="3332151" y="1666784"/>
                </a:lnTo>
                <a:lnTo>
                  <a:pt x="3311502" y="1707307"/>
                </a:lnTo>
                <a:lnTo>
                  <a:pt x="3290376" y="1747543"/>
                </a:lnTo>
                <a:lnTo>
                  <a:pt x="3268776" y="1787488"/>
                </a:lnTo>
                <a:lnTo>
                  <a:pt x="3246707" y="1827140"/>
                </a:lnTo>
                <a:lnTo>
                  <a:pt x="3224172" y="1866493"/>
                </a:lnTo>
                <a:lnTo>
                  <a:pt x="3201174" y="1905545"/>
                </a:lnTo>
                <a:lnTo>
                  <a:pt x="3177718" y="1944291"/>
                </a:lnTo>
                <a:lnTo>
                  <a:pt x="3153807" y="1982728"/>
                </a:lnTo>
                <a:lnTo>
                  <a:pt x="3129446" y="2020852"/>
                </a:lnTo>
                <a:lnTo>
                  <a:pt x="3104636" y="2058660"/>
                </a:lnTo>
                <a:lnTo>
                  <a:pt x="3079383" y="2096147"/>
                </a:lnTo>
                <a:lnTo>
                  <a:pt x="3053691" y="2133311"/>
                </a:lnTo>
                <a:lnTo>
                  <a:pt x="3027562" y="2170146"/>
                </a:lnTo>
                <a:lnTo>
                  <a:pt x="3001000" y="2206650"/>
                </a:lnTo>
                <a:lnTo>
                  <a:pt x="2974010" y="2242818"/>
                </a:lnTo>
                <a:lnTo>
                  <a:pt x="2946594" y="2278648"/>
                </a:lnTo>
                <a:lnTo>
                  <a:pt x="2918758" y="2314135"/>
                </a:lnTo>
                <a:lnTo>
                  <a:pt x="2890504" y="2349275"/>
                </a:lnTo>
                <a:lnTo>
                  <a:pt x="2861836" y="2384065"/>
                </a:lnTo>
                <a:lnTo>
                  <a:pt x="2832757" y="2418501"/>
                </a:lnTo>
                <a:lnTo>
                  <a:pt x="2803273" y="2452580"/>
                </a:lnTo>
                <a:lnTo>
                  <a:pt x="2773385" y="2486297"/>
                </a:lnTo>
                <a:lnTo>
                  <a:pt x="2743099" y="2519649"/>
                </a:lnTo>
                <a:lnTo>
                  <a:pt x="2712417" y="2552632"/>
                </a:lnTo>
                <a:lnTo>
                  <a:pt x="2681344" y="2585242"/>
                </a:lnTo>
                <a:lnTo>
                  <a:pt x="2649883" y="2617476"/>
                </a:lnTo>
                <a:lnTo>
                  <a:pt x="2618038" y="2649330"/>
                </a:lnTo>
                <a:lnTo>
                  <a:pt x="2585812" y="2680800"/>
                </a:lnTo>
                <a:lnTo>
                  <a:pt x="2553210" y="2711882"/>
                </a:lnTo>
                <a:lnTo>
                  <a:pt x="2520235" y="2742574"/>
                </a:lnTo>
                <a:lnTo>
                  <a:pt x="2486891" y="2772870"/>
                </a:lnTo>
                <a:lnTo>
                  <a:pt x="2453181" y="2802767"/>
                </a:lnTo>
                <a:lnTo>
                  <a:pt x="2419110" y="2832262"/>
                </a:lnTo>
                <a:lnTo>
                  <a:pt x="2384680" y="2861351"/>
                </a:lnTo>
                <a:lnTo>
                  <a:pt x="2349896" y="2890029"/>
                </a:lnTo>
                <a:lnTo>
                  <a:pt x="2314761" y="2918294"/>
                </a:lnTo>
                <a:lnTo>
                  <a:pt x="2279280" y="2946142"/>
                </a:lnTo>
                <a:lnTo>
                  <a:pt x="2243455" y="2973568"/>
                </a:lnTo>
                <a:lnTo>
                  <a:pt x="2207291" y="3000570"/>
                </a:lnTo>
                <a:lnTo>
                  <a:pt x="2170792" y="3027142"/>
                </a:lnTo>
                <a:lnTo>
                  <a:pt x="2133960" y="3053283"/>
                </a:lnTo>
                <a:lnTo>
                  <a:pt x="2096800" y="3078987"/>
                </a:lnTo>
                <a:lnTo>
                  <a:pt x="2059315" y="3104251"/>
                </a:lnTo>
                <a:lnTo>
                  <a:pt x="2021510" y="3129072"/>
                </a:lnTo>
                <a:lnTo>
                  <a:pt x="1983387" y="3153446"/>
                </a:lnTo>
                <a:lnTo>
                  <a:pt x="1944951" y="3177368"/>
                </a:lnTo>
                <a:lnTo>
                  <a:pt x="1906205" y="3200836"/>
                </a:lnTo>
                <a:lnTo>
                  <a:pt x="1867154" y="3223845"/>
                </a:lnTo>
                <a:lnTo>
                  <a:pt x="1827800" y="3246392"/>
                </a:lnTo>
                <a:lnTo>
                  <a:pt x="1788148" y="3268473"/>
                </a:lnTo>
                <a:lnTo>
                  <a:pt x="1748201" y="3290084"/>
                </a:lnTo>
                <a:lnTo>
                  <a:pt x="1707962" y="3311222"/>
                </a:lnTo>
                <a:lnTo>
                  <a:pt x="1667437" y="3331882"/>
                </a:lnTo>
                <a:lnTo>
                  <a:pt x="1626628" y="3352062"/>
                </a:lnTo>
                <a:lnTo>
                  <a:pt x="1585539" y="3371757"/>
                </a:lnTo>
                <a:lnTo>
                  <a:pt x="1544173" y="3390963"/>
                </a:lnTo>
                <a:lnTo>
                  <a:pt x="1502536" y="3409678"/>
                </a:lnTo>
                <a:lnTo>
                  <a:pt x="1460629" y="3427896"/>
                </a:lnTo>
                <a:lnTo>
                  <a:pt x="1418458" y="3445615"/>
                </a:lnTo>
                <a:lnTo>
                  <a:pt x="1376025" y="3462831"/>
                </a:lnTo>
                <a:lnTo>
                  <a:pt x="1333335" y="3479539"/>
                </a:lnTo>
                <a:lnTo>
                  <a:pt x="1290391" y="3495737"/>
                </a:lnTo>
                <a:lnTo>
                  <a:pt x="1247196" y="3511420"/>
                </a:lnTo>
                <a:lnTo>
                  <a:pt x="1203756" y="3526585"/>
                </a:lnTo>
                <a:lnTo>
                  <a:pt x="1160072" y="3541228"/>
                </a:lnTo>
                <a:lnTo>
                  <a:pt x="1116150" y="3555345"/>
                </a:lnTo>
                <a:lnTo>
                  <a:pt x="1071992" y="3568933"/>
                </a:lnTo>
                <a:lnTo>
                  <a:pt x="1027603" y="3581987"/>
                </a:lnTo>
                <a:lnTo>
                  <a:pt x="982986" y="3594505"/>
                </a:lnTo>
                <a:lnTo>
                  <a:pt x="938145" y="3606482"/>
                </a:lnTo>
                <a:lnTo>
                  <a:pt x="893084" y="3617914"/>
                </a:lnTo>
                <a:lnTo>
                  <a:pt x="847806" y="3628798"/>
                </a:lnTo>
                <a:lnTo>
                  <a:pt x="802315" y="3639131"/>
                </a:lnTo>
                <a:lnTo>
                  <a:pt x="756615" y="3648907"/>
                </a:lnTo>
                <a:lnTo>
                  <a:pt x="710709" y="3658125"/>
                </a:lnTo>
                <a:lnTo>
                  <a:pt x="664602" y="3666779"/>
                </a:lnTo>
                <a:lnTo>
                  <a:pt x="618297" y="3674867"/>
                </a:lnTo>
                <a:lnTo>
                  <a:pt x="571797" y="3682384"/>
                </a:lnTo>
                <a:lnTo>
                  <a:pt x="525107" y="3689326"/>
                </a:lnTo>
                <a:lnTo>
                  <a:pt x="478230" y="3695691"/>
                </a:lnTo>
                <a:lnTo>
                  <a:pt x="431169" y="3701474"/>
                </a:lnTo>
                <a:lnTo>
                  <a:pt x="383930" y="3706671"/>
                </a:lnTo>
                <a:lnTo>
                  <a:pt x="336514" y="3711279"/>
                </a:lnTo>
                <a:lnTo>
                  <a:pt x="288927" y="3715294"/>
                </a:lnTo>
                <a:lnTo>
                  <a:pt x="241171" y="3718713"/>
                </a:lnTo>
                <a:lnTo>
                  <a:pt x="193251" y="3721531"/>
                </a:lnTo>
                <a:lnTo>
                  <a:pt x="145170" y="3723745"/>
                </a:lnTo>
                <a:lnTo>
                  <a:pt x="96932" y="3725350"/>
                </a:lnTo>
                <a:lnTo>
                  <a:pt x="48541" y="3726345"/>
                </a:lnTo>
                <a:lnTo>
                  <a:pt x="0" y="3726724"/>
                </a:lnTo>
                <a:lnTo>
                  <a:pt x="0" y="4151706"/>
                </a:lnTo>
                <a:lnTo>
                  <a:pt x="48374" y="4151429"/>
                </a:lnTo>
                <a:lnTo>
                  <a:pt x="96616" y="4150603"/>
                </a:lnTo>
                <a:lnTo>
                  <a:pt x="144723" y="4149230"/>
                </a:lnTo>
                <a:lnTo>
                  <a:pt x="192692" y="4147312"/>
                </a:lnTo>
                <a:lnTo>
                  <a:pt x="240521" y="4144854"/>
                </a:lnTo>
                <a:lnTo>
                  <a:pt x="288205" y="4141857"/>
                </a:lnTo>
                <a:lnTo>
                  <a:pt x="335742" y="4138324"/>
                </a:lnTo>
                <a:lnTo>
                  <a:pt x="383129" y="4134260"/>
                </a:lnTo>
                <a:lnTo>
                  <a:pt x="430363" y="4129666"/>
                </a:lnTo>
                <a:lnTo>
                  <a:pt x="477441" y="4124546"/>
                </a:lnTo>
                <a:lnTo>
                  <a:pt x="524360" y="4118903"/>
                </a:lnTo>
                <a:lnTo>
                  <a:pt x="571117" y="4112740"/>
                </a:lnTo>
                <a:lnTo>
                  <a:pt x="617709" y="4106059"/>
                </a:lnTo>
                <a:lnTo>
                  <a:pt x="664133" y="4098864"/>
                </a:lnTo>
                <a:lnTo>
                  <a:pt x="710386" y="4091157"/>
                </a:lnTo>
                <a:lnTo>
                  <a:pt x="756466" y="4082943"/>
                </a:lnTo>
                <a:lnTo>
                  <a:pt x="802368" y="4074222"/>
                </a:lnTo>
                <a:lnTo>
                  <a:pt x="848091" y="4065000"/>
                </a:lnTo>
                <a:lnTo>
                  <a:pt x="893631" y="4055278"/>
                </a:lnTo>
                <a:lnTo>
                  <a:pt x="938985" y="4045060"/>
                </a:lnTo>
                <a:lnTo>
                  <a:pt x="984150" y="4034348"/>
                </a:lnTo>
                <a:lnTo>
                  <a:pt x="1029123" y="4023146"/>
                </a:lnTo>
                <a:lnTo>
                  <a:pt x="1073902" y="4011456"/>
                </a:lnTo>
                <a:lnTo>
                  <a:pt x="1118482" y="3999282"/>
                </a:lnTo>
                <a:lnTo>
                  <a:pt x="1162862" y="3986627"/>
                </a:lnTo>
                <a:lnTo>
                  <a:pt x="1207038" y="3973493"/>
                </a:lnTo>
                <a:lnTo>
                  <a:pt x="1251008" y="3959883"/>
                </a:lnTo>
                <a:lnTo>
                  <a:pt x="1294767" y="3945801"/>
                </a:lnTo>
                <a:lnTo>
                  <a:pt x="1338314" y="3931250"/>
                </a:lnTo>
                <a:lnTo>
                  <a:pt x="1381646" y="3916232"/>
                </a:lnTo>
                <a:lnTo>
                  <a:pt x="1424758" y="3900750"/>
                </a:lnTo>
                <a:lnTo>
                  <a:pt x="1467649" y="3884808"/>
                </a:lnTo>
                <a:lnTo>
                  <a:pt x="1510315" y="3868408"/>
                </a:lnTo>
                <a:lnTo>
                  <a:pt x="1552754" y="3851554"/>
                </a:lnTo>
                <a:lnTo>
                  <a:pt x="1594962" y="3834248"/>
                </a:lnTo>
                <a:lnTo>
                  <a:pt x="1636936" y="3816493"/>
                </a:lnTo>
                <a:lnTo>
                  <a:pt x="1678674" y="3798293"/>
                </a:lnTo>
                <a:lnTo>
                  <a:pt x="1720172" y="3779650"/>
                </a:lnTo>
                <a:lnTo>
                  <a:pt x="1761427" y="3760568"/>
                </a:lnTo>
                <a:lnTo>
                  <a:pt x="1802437" y="3741048"/>
                </a:lnTo>
                <a:lnTo>
                  <a:pt x="1843199" y="3721095"/>
                </a:lnTo>
                <a:lnTo>
                  <a:pt x="1883709" y="3700712"/>
                </a:lnTo>
                <a:lnTo>
                  <a:pt x="1923964" y="3679900"/>
                </a:lnTo>
                <a:lnTo>
                  <a:pt x="1963962" y="3658664"/>
                </a:lnTo>
                <a:lnTo>
                  <a:pt x="2003699" y="3637007"/>
                </a:lnTo>
                <a:lnTo>
                  <a:pt x="2043173" y="3614930"/>
                </a:lnTo>
                <a:lnTo>
                  <a:pt x="2082380" y="3592438"/>
                </a:lnTo>
                <a:lnTo>
                  <a:pt x="2121318" y="3569532"/>
                </a:lnTo>
                <a:lnTo>
                  <a:pt x="2159984" y="3546218"/>
                </a:lnTo>
                <a:lnTo>
                  <a:pt x="2198374" y="3522496"/>
                </a:lnTo>
                <a:lnTo>
                  <a:pt x="2236485" y="3498370"/>
                </a:lnTo>
                <a:lnTo>
                  <a:pt x="2274316" y="3473844"/>
                </a:lnTo>
                <a:lnTo>
                  <a:pt x="2311861" y="3448919"/>
                </a:lnTo>
                <a:lnTo>
                  <a:pt x="2349120" y="3423600"/>
                </a:lnTo>
                <a:lnTo>
                  <a:pt x="2386088" y="3397889"/>
                </a:lnTo>
                <a:lnTo>
                  <a:pt x="2422763" y="3371789"/>
                </a:lnTo>
                <a:lnTo>
                  <a:pt x="2459141" y="3345303"/>
                </a:lnTo>
                <a:lnTo>
                  <a:pt x="2495220" y="3318435"/>
                </a:lnTo>
                <a:lnTo>
                  <a:pt x="2530997" y="3291186"/>
                </a:lnTo>
                <a:lnTo>
                  <a:pt x="2566469" y="3263560"/>
                </a:lnTo>
                <a:lnTo>
                  <a:pt x="2601632" y="3235560"/>
                </a:lnTo>
                <a:lnTo>
                  <a:pt x="2636484" y="3207190"/>
                </a:lnTo>
                <a:lnTo>
                  <a:pt x="2671022" y="3178451"/>
                </a:lnTo>
                <a:lnTo>
                  <a:pt x="2705242" y="3149347"/>
                </a:lnTo>
                <a:lnTo>
                  <a:pt x="2739142" y="3119882"/>
                </a:lnTo>
                <a:lnTo>
                  <a:pt x="2772719" y="3090057"/>
                </a:lnTo>
                <a:lnTo>
                  <a:pt x="2805970" y="3059876"/>
                </a:lnTo>
                <a:lnTo>
                  <a:pt x="2838892" y="3029342"/>
                </a:lnTo>
                <a:lnTo>
                  <a:pt x="2871482" y="2998458"/>
                </a:lnTo>
                <a:lnTo>
                  <a:pt x="2903736" y="2967227"/>
                </a:lnTo>
                <a:lnTo>
                  <a:pt x="2935652" y="2935652"/>
                </a:lnTo>
                <a:lnTo>
                  <a:pt x="2967227" y="2903736"/>
                </a:lnTo>
                <a:lnTo>
                  <a:pt x="2998458" y="2871482"/>
                </a:lnTo>
                <a:lnTo>
                  <a:pt x="3029342" y="2838892"/>
                </a:lnTo>
                <a:lnTo>
                  <a:pt x="3059876" y="2805970"/>
                </a:lnTo>
                <a:lnTo>
                  <a:pt x="3090057" y="2772719"/>
                </a:lnTo>
                <a:lnTo>
                  <a:pt x="3119882" y="2739142"/>
                </a:lnTo>
                <a:lnTo>
                  <a:pt x="3149347" y="2705242"/>
                </a:lnTo>
                <a:lnTo>
                  <a:pt x="3178451" y="2671022"/>
                </a:lnTo>
                <a:lnTo>
                  <a:pt x="3207190" y="2636484"/>
                </a:lnTo>
                <a:lnTo>
                  <a:pt x="3235560" y="2601632"/>
                </a:lnTo>
                <a:lnTo>
                  <a:pt x="3263560" y="2566469"/>
                </a:lnTo>
                <a:lnTo>
                  <a:pt x="3291186" y="2530997"/>
                </a:lnTo>
                <a:lnTo>
                  <a:pt x="3318435" y="2495220"/>
                </a:lnTo>
                <a:lnTo>
                  <a:pt x="3345303" y="2459141"/>
                </a:lnTo>
                <a:lnTo>
                  <a:pt x="3371789" y="2422763"/>
                </a:lnTo>
                <a:lnTo>
                  <a:pt x="3397889" y="2386088"/>
                </a:lnTo>
                <a:lnTo>
                  <a:pt x="3423600" y="2349120"/>
                </a:lnTo>
                <a:lnTo>
                  <a:pt x="3448919" y="2311861"/>
                </a:lnTo>
                <a:lnTo>
                  <a:pt x="3473844" y="2274316"/>
                </a:lnTo>
                <a:lnTo>
                  <a:pt x="3498370" y="2236485"/>
                </a:lnTo>
                <a:lnTo>
                  <a:pt x="3522496" y="2198374"/>
                </a:lnTo>
                <a:lnTo>
                  <a:pt x="3546218" y="2159984"/>
                </a:lnTo>
                <a:lnTo>
                  <a:pt x="3569532" y="2121318"/>
                </a:lnTo>
                <a:lnTo>
                  <a:pt x="3592438" y="2082380"/>
                </a:lnTo>
                <a:lnTo>
                  <a:pt x="3614930" y="2043173"/>
                </a:lnTo>
                <a:lnTo>
                  <a:pt x="3637007" y="2003699"/>
                </a:lnTo>
                <a:lnTo>
                  <a:pt x="3658664" y="1963962"/>
                </a:lnTo>
                <a:lnTo>
                  <a:pt x="3679900" y="1923964"/>
                </a:lnTo>
                <a:lnTo>
                  <a:pt x="3700712" y="1883709"/>
                </a:lnTo>
                <a:lnTo>
                  <a:pt x="3721095" y="1843199"/>
                </a:lnTo>
                <a:lnTo>
                  <a:pt x="3741048" y="1802437"/>
                </a:lnTo>
                <a:lnTo>
                  <a:pt x="3760568" y="1761427"/>
                </a:lnTo>
                <a:lnTo>
                  <a:pt x="3779650" y="1720172"/>
                </a:lnTo>
                <a:lnTo>
                  <a:pt x="3798293" y="1678674"/>
                </a:lnTo>
                <a:lnTo>
                  <a:pt x="3816493" y="1636936"/>
                </a:lnTo>
                <a:lnTo>
                  <a:pt x="3834248" y="1594962"/>
                </a:lnTo>
                <a:lnTo>
                  <a:pt x="3851554" y="1552754"/>
                </a:lnTo>
                <a:lnTo>
                  <a:pt x="3868408" y="1510315"/>
                </a:lnTo>
                <a:lnTo>
                  <a:pt x="3884808" y="1467649"/>
                </a:lnTo>
                <a:lnTo>
                  <a:pt x="3900750" y="1424758"/>
                </a:lnTo>
                <a:lnTo>
                  <a:pt x="3916232" y="1381646"/>
                </a:lnTo>
                <a:lnTo>
                  <a:pt x="3931250" y="1338314"/>
                </a:lnTo>
                <a:lnTo>
                  <a:pt x="3945801" y="1294767"/>
                </a:lnTo>
                <a:lnTo>
                  <a:pt x="3959883" y="1251008"/>
                </a:lnTo>
                <a:lnTo>
                  <a:pt x="3973493" y="1207038"/>
                </a:lnTo>
                <a:lnTo>
                  <a:pt x="3986627" y="1162862"/>
                </a:lnTo>
                <a:lnTo>
                  <a:pt x="3999282" y="1118482"/>
                </a:lnTo>
                <a:lnTo>
                  <a:pt x="4011456" y="1073902"/>
                </a:lnTo>
                <a:lnTo>
                  <a:pt x="4023146" y="1029123"/>
                </a:lnTo>
                <a:lnTo>
                  <a:pt x="4034348" y="984150"/>
                </a:lnTo>
                <a:lnTo>
                  <a:pt x="4045060" y="938985"/>
                </a:lnTo>
                <a:lnTo>
                  <a:pt x="4055278" y="893631"/>
                </a:lnTo>
                <a:lnTo>
                  <a:pt x="4065000" y="848091"/>
                </a:lnTo>
                <a:lnTo>
                  <a:pt x="4074222" y="802368"/>
                </a:lnTo>
                <a:lnTo>
                  <a:pt x="4082943" y="756466"/>
                </a:lnTo>
                <a:lnTo>
                  <a:pt x="4091157" y="710386"/>
                </a:lnTo>
                <a:lnTo>
                  <a:pt x="4098864" y="664133"/>
                </a:lnTo>
                <a:lnTo>
                  <a:pt x="4106059" y="617709"/>
                </a:lnTo>
                <a:lnTo>
                  <a:pt x="4112740" y="571117"/>
                </a:lnTo>
                <a:lnTo>
                  <a:pt x="4118903" y="524360"/>
                </a:lnTo>
                <a:lnTo>
                  <a:pt x="4124546" y="477441"/>
                </a:lnTo>
                <a:lnTo>
                  <a:pt x="4129666" y="430363"/>
                </a:lnTo>
                <a:lnTo>
                  <a:pt x="4134260" y="383129"/>
                </a:lnTo>
                <a:lnTo>
                  <a:pt x="4138324" y="335742"/>
                </a:lnTo>
                <a:lnTo>
                  <a:pt x="4141857" y="288205"/>
                </a:lnTo>
                <a:lnTo>
                  <a:pt x="4144854" y="240521"/>
                </a:lnTo>
                <a:lnTo>
                  <a:pt x="4147312" y="192692"/>
                </a:lnTo>
                <a:lnTo>
                  <a:pt x="4149230" y="144723"/>
                </a:lnTo>
                <a:lnTo>
                  <a:pt x="4150603" y="96616"/>
                </a:lnTo>
                <a:lnTo>
                  <a:pt x="4151429" y="48374"/>
                </a:lnTo>
                <a:lnTo>
                  <a:pt x="4151706" y="0"/>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853B01AB-1AEA-9D42-94A9-6892A186448E}"/>
              </a:ext>
            </a:extLst>
          </p:cNvPr>
          <p:cNvSpPr>
            <a:spLocks noGrp="1"/>
          </p:cNvSpPr>
          <p:nvPr>
            <p:ph type="dt" sz="half" idx="10"/>
          </p:nvPr>
        </p:nvSpPr>
        <p:spPr>
          <a:xfrm>
            <a:off x="8085918" y="6492875"/>
            <a:ext cx="3128419" cy="365125"/>
          </a:xfrm>
          <a:prstGeom prst="rect">
            <a:avLst/>
          </a:prstGeom>
        </p:spPr>
        <p:txBody>
          <a:bodyPr/>
          <a:lstStyle>
            <a:lvl1pPr>
              <a:defRPr>
                <a:latin typeface="Arial" panose="020B0604020202020204" pitchFamily="34" charset="0"/>
                <a:cs typeface="Arial" panose="020B0604020202020204" pitchFamily="34" charset="0"/>
              </a:defRPr>
            </a:lvl1pPr>
          </a:lstStyle>
          <a:p>
            <a:fld id="{EADC92D8-F2AE-4592-A48C-8CE5364D2B9C}" type="datetime1">
              <a:rPr lang="nl-NL" smtClean="0"/>
              <a:t>7-6-2023</a:t>
            </a:fld>
            <a:endParaRPr lang="en-GB"/>
          </a:p>
        </p:txBody>
      </p:sp>
      <p:sp>
        <p:nvSpPr>
          <p:cNvPr id="5" name="Footer Placeholder 4">
            <a:extLst>
              <a:ext uri="{FF2B5EF4-FFF2-40B4-BE49-F238E27FC236}">
                <a16:creationId xmlns:a16="http://schemas.microsoft.com/office/drawing/2014/main" id="{29A34CB9-5842-3D4A-B46C-35A4A4828B71}"/>
              </a:ext>
            </a:extLst>
          </p:cNvPr>
          <p:cNvSpPr>
            <a:spLocks noGrp="1"/>
          </p:cNvSpPr>
          <p:nvPr>
            <p:ph type="ftr" sz="quarter" idx="11"/>
          </p:nvPr>
        </p:nvSpPr>
        <p:spPr>
          <a:xfrm>
            <a:off x="4062067" y="6227763"/>
            <a:ext cx="715227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sz="1050"/>
          </a:p>
        </p:txBody>
      </p:sp>
      <p:sp>
        <p:nvSpPr>
          <p:cNvPr id="6" name="Slide Number Placeholder 5">
            <a:extLst>
              <a:ext uri="{FF2B5EF4-FFF2-40B4-BE49-F238E27FC236}">
                <a16:creationId xmlns:a16="http://schemas.microsoft.com/office/drawing/2014/main" id="{95DE7D29-0FDF-E940-815C-8CC5526973A8}"/>
              </a:ext>
            </a:extLst>
          </p:cNvPr>
          <p:cNvSpPr>
            <a:spLocks noGrp="1"/>
          </p:cNvSpPr>
          <p:nvPr>
            <p:ph type="sldNum" sz="quarter" idx="12"/>
          </p:nvPr>
        </p:nvSpPr>
        <p:spPr>
          <a:xfrm>
            <a:off x="11214337" y="6411658"/>
            <a:ext cx="672863" cy="365125"/>
          </a:xfrm>
          <a:prstGeom prst="rect">
            <a:avLst/>
          </a:prstGeom>
        </p:spPr>
        <p:txBody>
          <a:bodyPr/>
          <a:lstStyle>
            <a:lvl1pPr>
              <a:defRPr>
                <a:latin typeface="Arial" panose="020B0604020202020204" pitchFamily="34" charset="0"/>
                <a:cs typeface="Arial" panose="020B0604020202020204" pitchFamily="34" charset="0"/>
              </a:defRPr>
            </a:lvl1pPr>
          </a:lstStyle>
          <a:p>
            <a:fld id="{7693949C-1E1B-476B-8E00-BD738D5A66DE}" type="slidenum">
              <a:rPr lang="en-GB" smtClean="0"/>
              <a:pPr/>
              <a:t>‹#›</a:t>
            </a:fld>
            <a:endParaRPr lang="en-GB"/>
          </a:p>
        </p:txBody>
      </p:sp>
      <p:sp>
        <p:nvSpPr>
          <p:cNvPr id="16" name="Freeform 144">
            <a:extLst>
              <a:ext uri="{FF2B5EF4-FFF2-40B4-BE49-F238E27FC236}">
                <a16:creationId xmlns:a16="http://schemas.microsoft.com/office/drawing/2014/main" id="{F8BBB029-6102-4745-BFA2-4FB3A2119813}"/>
              </a:ext>
            </a:extLst>
          </p:cNvPr>
          <p:cNvSpPr/>
          <p:nvPr userDrawn="1"/>
        </p:nvSpPr>
        <p:spPr>
          <a:xfrm>
            <a:off x="11456672" y="1822691"/>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chemeClr val="accent3"/>
          </a:solidFill>
          <a:ln w="9514" cap="flat">
            <a:noFill/>
            <a:prstDash val="solid"/>
            <a:miter/>
          </a:ln>
        </p:spPr>
        <p:txBody>
          <a:bodyPr rtlCol="0" anchor="ctr"/>
          <a:lstStyle/>
          <a:p>
            <a:endParaRPr lang="en-BE">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5D7A7A7-FA38-F948-BF2E-752CCC213136}"/>
              </a:ext>
            </a:extLst>
          </p:cNvPr>
          <p:cNvSpPr txBox="1"/>
          <p:nvPr userDrawn="1"/>
        </p:nvSpPr>
        <p:spPr>
          <a:xfrm>
            <a:off x="411212" y="6380163"/>
            <a:ext cx="3043188" cy="323165"/>
          </a:xfrm>
          <a:prstGeom prst="rect">
            <a:avLst/>
          </a:prstGeom>
          <a:noFill/>
        </p:spPr>
        <p:txBody>
          <a:bodyPr wrap="square" rtlCol="0">
            <a:spAutoFit/>
          </a:bodyPr>
          <a:lstStyle/>
          <a:p>
            <a:r>
              <a:rPr lang="en-GB" sz="750" b="0" i="0" u="none" strike="noStrike" kern="1200" baseline="0" err="1">
                <a:solidFill>
                  <a:schemeClr val="bg1"/>
                </a:solidFill>
                <a:latin typeface="Arial" panose="020B0604020202020204" pitchFamily="34" charset="0"/>
                <a:ea typeface="+mn-ea"/>
                <a:cs typeface="Arial" panose="020B0604020202020204" pitchFamily="34" charset="0"/>
              </a:rPr>
              <a:t>Mutualités</a:t>
            </a:r>
            <a:r>
              <a:rPr lang="en-GB" sz="750" b="0" i="0" u="none" strike="noStrike" kern="1200" baseline="0">
                <a:solidFill>
                  <a:schemeClr val="bg1"/>
                </a:solidFill>
                <a:latin typeface="Arial" panose="020B0604020202020204" pitchFamily="34" charset="0"/>
                <a:ea typeface="+mn-ea"/>
                <a:cs typeface="Arial" panose="020B0604020202020204" pitchFamily="34" charset="0"/>
              </a:rPr>
              <a:t> </a:t>
            </a:r>
            <a:r>
              <a:rPr lang="en-GB" sz="750" b="0" i="0" u="none" strike="noStrike" kern="1200" baseline="0" err="1">
                <a:solidFill>
                  <a:schemeClr val="bg1"/>
                </a:solidFill>
                <a:latin typeface="Arial" panose="020B0604020202020204" pitchFamily="34" charset="0"/>
                <a:ea typeface="+mn-ea"/>
                <a:cs typeface="Arial" panose="020B0604020202020204" pitchFamily="34" charset="0"/>
              </a:rPr>
              <a:t>Libres</a:t>
            </a:r>
            <a:r>
              <a:rPr lang="en-GB" sz="750" b="0" i="0" u="none" strike="noStrike" kern="1200" baseline="0">
                <a:solidFill>
                  <a:schemeClr val="bg1"/>
                </a:solidFill>
                <a:latin typeface="Arial" panose="020B0604020202020204" pitchFamily="34" charset="0"/>
                <a:ea typeface="+mn-ea"/>
                <a:cs typeface="Arial" panose="020B0604020202020204" pitchFamily="34" charset="0"/>
              </a:rPr>
              <a:t> / </a:t>
            </a:r>
            <a:r>
              <a:rPr lang="en-GB" sz="750" b="0" i="0" u="none" strike="noStrike" kern="1200" baseline="0" err="1">
                <a:solidFill>
                  <a:schemeClr val="bg1"/>
                </a:solidFill>
                <a:latin typeface="Arial" panose="020B0604020202020204" pitchFamily="34" charset="0"/>
                <a:ea typeface="+mn-ea"/>
                <a:cs typeface="Arial" panose="020B0604020202020204" pitchFamily="34" charset="0"/>
              </a:rPr>
              <a:t>Onafhankelijke</a:t>
            </a:r>
            <a:r>
              <a:rPr lang="en-GB" sz="750" b="0" i="0" u="none" strike="noStrike" kern="1200" baseline="0">
                <a:solidFill>
                  <a:schemeClr val="bg1"/>
                </a:solidFill>
                <a:latin typeface="Arial" panose="020B0604020202020204" pitchFamily="34" charset="0"/>
                <a:ea typeface="+mn-ea"/>
                <a:cs typeface="Arial" panose="020B0604020202020204" pitchFamily="34" charset="0"/>
              </a:rPr>
              <a:t> </a:t>
            </a:r>
            <a:r>
              <a:rPr lang="en-GB" sz="750" b="0" i="0" u="none" strike="noStrike" kern="1200" baseline="0" err="1">
                <a:solidFill>
                  <a:schemeClr val="bg1"/>
                </a:solidFill>
                <a:latin typeface="Arial" panose="020B0604020202020204" pitchFamily="34" charset="0"/>
                <a:ea typeface="+mn-ea"/>
                <a:cs typeface="Arial" panose="020B0604020202020204" pitchFamily="34" charset="0"/>
              </a:rPr>
              <a:t>Ziekenfondsen</a:t>
            </a:r>
            <a:endParaRPr lang="en-GB" sz="750" b="0" i="0" u="none" strike="noStrike" kern="1200" baseline="0">
              <a:solidFill>
                <a:schemeClr val="bg1"/>
              </a:solidFill>
              <a:latin typeface="Arial" panose="020B0604020202020204" pitchFamily="34" charset="0"/>
              <a:ea typeface="+mn-ea"/>
              <a:cs typeface="Arial" panose="020B0604020202020204" pitchFamily="34" charset="0"/>
            </a:endParaRPr>
          </a:p>
          <a:p>
            <a:r>
              <a:rPr lang="en-GB" sz="750" b="0" i="0" u="none" strike="noStrike" kern="1200" baseline="0">
                <a:solidFill>
                  <a:schemeClr val="bg1"/>
                </a:solidFill>
                <a:latin typeface="Arial" panose="020B0604020202020204" pitchFamily="34" charset="0"/>
                <a:ea typeface="+mn-ea"/>
                <a:cs typeface="Arial" panose="020B0604020202020204" pitchFamily="34" charset="0"/>
              </a:rPr>
              <a:t>www.mloz.be</a:t>
            </a:r>
            <a:endParaRPr lang="en-GB" sz="750">
              <a:solidFill>
                <a:schemeClr val="bg1"/>
              </a:solidFill>
              <a:latin typeface="Arial" panose="020B0604020202020204" pitchFamily="34" charset="0"/>
              <a:cs typeface="Arial" panose="020B0604020202020204" pitchFamily="34" charset="0"/>
            </a:endParaRPr>
          </a:p>
        </p:txBody>
      </p:sp>
      <p:sp>
        <p:nvSpPr>
          <p:cNvPr id="12" name="Freeform 129">
            <a:extLst>
              <a:ext uri="{FF2B5EF4-FFF2-40B4-BE49-F238E27FC236}">
                <a16:creationId xmlns:a16="http://schemas.microsoft.com/office/drawing/2014/main" id="{00D83C18-335E-5B46-92BF-4080E179DE21}"/>
              </a:ext>
            </a:extLst>
          </p:cNvPr>
          <p:cNvSpPr/>
          <p:nvPr userDrawn="1"/>
        </p:nvSpPr>
        <p:spPr>
          <a:xfrm>
            <a:off x="244524" y="6466888"/>
            <a:ext cx="165687" cy="165687"/>
          </a:xfrm>
          <a:custGeom>
            <a:avLst/>
            <a:gdLst>
              <a:gd name="connsiteX0" fmla="*/ -101 w 1771419"/>
              <a:gd name="connsiteY0" fmla="*/ 1771981 h 1772086"/>
              <a:gd name="connsiteX1" fmla="*/ -101 w 1771419"/>
              <a:gd name="connsiteY1" fmla="*/ 1590812 h 1772086"/>
              <a:gd name="connsiteX2" fmla="*/ 1590218 w 1771419"/>
              <a:gd name="connsiteY2" fmla="*/ -106 h 1772086"/>
              <a:gd name="connsiteX3" fmla="*/ 1771318 w 1771419"/>
              <a:gd name="connsiteY3" fmla="*/ -106 h 1772086"/>
              <a:gd name="connsiteX4" fmla="*/ -101 w 1771419"/>
              <a:gd name="connsiteY4" fmla="*/ 1771981 h 177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86">
                <a:moveTo>
                  <a:pt x="-101" y="1771981"/>
                </a:moveTo>
                <a:lnTo>
                  <a:pt x="-101" y="1590812"/>
                </a:lnTo>
                <a:cubicBezTo>
                  <a:pt x="877801" y="1589832"/>
                  <a:pt x="1589296" y="878069"/>
                  <a:pt x="1590218" y="-106"/>
                </a:cubicBezTo>
                <a:lnTo>
                  <a:pt x="1771318" y="-106"/>
                </a:lnTo>
                <a:cubicBezTo>
                  <a:pt x="1771376" y="978539"/>
                  <a:pt x="978233" y="1771981"/>
                  <a:pt x="-101" y="1771981"/>
                </a:cubicBezTo>
                <a:close/>
              </a:path>
            </a:pathLst>
          </a:custGeom>
          <a:solidFill>
            <a:schemeClr val="bg1"/>
          </a:solidFill>
          <a:ln w="5761" cap="flat">
            <a:noFill/>
            <a:prstDash val="solid"/>
            <a:miter/>
          </a:ln>
        </p:spPr>
        <p:txBody>
          <a:bodyPr rtlCol="0" anchor="ctr"/>
          <a:lstStyle/>
          <a:p>
            <a:endParaRPr lang="en-B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7558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ofdstuk / Chapitre III">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033E-881C-4BDD-B451-6E45E715785A}"/>
              </a:ext>
            </a:extLst>
          </p:cNvPr>
          <p:cNvSpPr>
            <a:spLocks noGrp="1"/>
          </p:cNvSpPr>
          <p:nvPr>
            <p:ph type="ctrTitle" hasCustomPrompt="1"/>
          </p:nvPr>
        </p:nvSpPr>
        <p:spPr>
          <a:xfrm>
            <a:off x="3432176" y="368300"/>
            <a:ext cx="7885112" cy="1231683"/>
          </a:xfrm>
          <a:prstGeom prst="rect">
            <a:avLst/>
          </a:prstGeom>
        </p:spPr>
        <p:txBody>
          <a:bodyPr anchor="b">
            <a:normAutofit/>
          </a:bodyPr>
          <a:lstStyle>
            <a:lvl1pPr algn="ctr">
              <a:defRPr sz="4400">
                <a:solidFill>
                  <a:schemeClr val="tx2"/>
                </a:solidFill>
                <a:latin typeface="Arial" panose="020B0604020202020204" pitchFamily="34" charset="0"/>
                <a:cs typeface="Arial" panose="020B0604020202020204" pitchFamily="34" charset="0"/>
              </a:defRPr>
            </a:lvl1pPr>
          </a:lstStyle>
          <a:p>
            <a:r>
              <a:rPr lang="en-GB"/>
              <a:t>Hoofdstuk / Chapitre</a:t>
            </a:r>
          </a:p>
        </p:txBody>
      </p:sp>
      <p:sp>
        <p:nvSpPr>
          <p:cNvPr id="3" name="Subtitle 2">
            <a:extLst>
              <a:ext uri="{FF2B5EF4-FFF2-40B4-BE49-F238E27FC236}">
                <a16:creationId xmlns:a16="http://schemas.microsoft.com/office/drawing/2014/main" id="{6C048DF9-5501-4DA3-AF6D-23321BDE6B79}"/>
              </a:ext>
            </a:extLst>
          </p:cNvPr>
          <p:cNvSpPr>
            <a:spLocks noGrp="1"/>
          </p:cNvSpPr>
          <p:nvPr>
            <p:ph type="subTitle" idx="1" hasCustomPrompt="1"/>
          </p:nvPr>
        </p:nvSpPr>
        <p:spPr>
          <a:xfrm>
            <a:off x="3432176" y="1822691"/>
            <a:ext cx="7885112" cy="1064853"/>
          </a:xfrm>
        </p:spPr>
        <p:txBody>
          <a:bodyPr>
            <a:normAutofit/>
          </a:bodyPr>
          <a:lstStyle>
            <a:lvl1pPr marL="0" indent="0" algn="ctr">
              <a:buNone/>
              <a:defRPr sz="32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Ondertitel / sous-titre</a:t>
            </a:r>
          </a:p>
        </p:txBody>
      </p:sp>
      <p:sp>
        <p:nvSpPr>
          <p:cNvPr id="10" name="Rectangle 9">
            <a:extLst>
              <a:ext uri="{FF2B5EF4-FFF2-40B4-BE49-F238E27FC236}">
                <a16:creationId xmlns:a16="http://schemas.microsoft.com/office/drawing/2014/main" id="{6FBF9F23-DE5C-4EA7-A549-3AD87303AFC4}"/>
              </a:ext>
            </a:extLst>
          </p:cNvPr>
          <p:cNvSpPr/>
          <p:nvPr userDrawn="1"/>
        </p:nvSpPr>
        <p:spPr>
          <a:xfrm>
            <a:off x="0" y="0"/>
            <a:ext cx="317976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4" name="Text Placeholder 3">
            <a:extLst>
              <a:ext uri="{FF2B5EF4-FFF2-40B4-BE49-F238E27FC236}">
                <a16:creationId xmlns:a16="http://schemas.microsoft.com/office/drawing/2014/main" id="{17D6F562-CF6A-43DD-83AD-20749E8CA7EB}"/>
              </a:ext>
            </a:extLst>
          </p:cNvPr>
          <p:cNvSpPr>
            <a:spLocks noGrp="1"/>
          </p:cNvSpPr>
          <p:nvPr>
            <p:ph type="body" sz="half" idx="2" hasCustomPrompt="1"/>
          </p:nvPr>
        </p:nvSpPr>
        <p:spPr>
          <a:xfrm>
            <a:off x="353962" y="834966"/>
            <a:ext cx="2666025" cy="1010876"/>
          </a:xfrm>
        </p:spPr>
        <p:txBody>
          <a:bodyPr>
            <a:noAutofit/>
          </a:bodyPr>
          <a:lstStyle>
            <a:lvl1pPr marL="0" indent="0" algn="l">
              <a:buNone/>
              <a:defRPr sz="8000" b="1">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01</a:t>
            </a:r>
          </a:p>
        </p:txBody>
      </p:sp>
      <p:sp>
        <p:nvSpPr>
          <p:cNvPr id="9" name="object 5">
            <a:extLst>
              <a:ext uri="{FF2B5EF4-FFF2-40B4-BE49-F238E27FC236}">
                <a16:creationId xmlns:a16="http://schemas.microsoft.com/office/drawing/2014/main" id="{D0980D40-E277-4B6C-A531-E1EEE093EFFF}"/>
              </a:ext>
            </a:extLst>
          </p:cNvPr>
          <p:cNvSpPr/>
          <p:nvPr userDrawn="1"/>
        </p:nvSpPr>
        <p:spPr>
          <a:xfrm>
            <a:off x="515300" y="997863"/>
            <a:ext cx="2520000" cy="2520000"/>
          </a:xfrm>
          <a:custGeom>
            <a:avLst/>
            <a:gdLst/>
            <a:ahLst/>
            <a:cxnLst/>
            <a:rect l="l" t="t" r="r" b="b"/>
            <a:pathLst>
              <a:path w="4152265" h="4152265">
                <a:moveTo>
                  <a:pt x="4151706" y="0"/>
                </a:moveTo>
                <a:lnTo>
                  <a:pt x="3726724" y="0"/>
                </a:lnTo>
                <a:lnTo>
                  <a:pt x="3726345" y="48506"/>
                </a:lnTo>
                <a:lnTo>
                  <a:pt x="3725352" y="96864"/>
                </a:lnTo>
                <a:lnTo>
                  <a:pt x="3723747" y="145070"/>
                </a:lnTo>
                <a:lnTo>
                  <a:pt x="3721535" y="193119"/>
                </a:lnTo>
                <a:lnTo>
                  <a:pt x="3718719" y="241009"/>
                </a:lnTo>
                <a:lnTo>
                  <a:pt x="3715304" y="288736"/>
                </a:lnTo>
                <a:lnTo>
                  <a:pt x="3711292" y="336295"/>
                </a:lnTo>
                <a:lnTo>
                  <a:pt x="3706688" y="383683"/>
                </a:lnTo>
                <a:lnTo>
                  <a:pt x="3701494" y="430896"/>
                </a:lnTo>
                <a:lnTo>
                  <a:pt x="3695716" y="477931"/>
                </a:lnTo>
                <a:lnTo>
                  <a:pt x="3689357" y="524784"/>
                </a:lnTo>
                <a:lnTo>
                  <a:pt x="3682420" y="571451"/>
                </a:lnTo>
                <a:lnTo>
                  <a:pt x="3674909" y="617929"/>
                </a:lnTo>
                <a:lnTo>
                  <a:pt x="3666827" y="664213"/>
                </a:lnTo>
                <a:lnTo>
                  <a:pt x="3658180" y="710300"/>
                </a:lnTo>
                <a:lnTo>
                  <a:pt x="3648969" y="756186"/>
                </a:lnTo>
                <a:lnTo>
                  <a:pt x="3639200" y="801867"/>
                </a:lnTo>
                <a:lnTo>
                  <a:pt x="3628875" y="847340"/>
                </a:lnTo>
                <a:lnTo>
                  <a:pt x="3617999" y="892601"/>
                </a:lnTo>
                <a:lnTo>
                  <a:pt x="3606575" y="937647"/>
                </a:lnTo>
                <a:lnTo>
                  <a:pt x="3594607" y="982472"/>
                </a:lnTo>
                <a:lnTo>
                  <a:pt x="3582098" y="1027075"/>
                </a:lnTo>
                <a:lnTo>
                  <a:pt x="3569053" y="1071451"/>
                </a:lnTo>
                <a:lnTo>
                  <a:pt x="3555474" y="1115595"/>
                </a:lnTo>
                <a:lnTo>
                  <a:pt x="3541367" y="1159506"/>
                </a:lnTo>
                <a:lnTo>
                  <a:pt x="3526734" y="1203178"/>
                </a:lnTo>
                <a:lnTo>
                  <a:pt x="3511579" y="1246608"/>
                </a:lnTo>
                <a:lnTo>
                  <a:pt x="3495906" y="1289793"/>
                </a:lnTo>
                <a:lnTo>
                  <a:pt x="3479719" y="1332728"/>
                </a:lnTo>
                <a:lnTo>
                  <a:pt x="3463021" y="1375410"/>
                </a:lnTo>
                <a:lnTo>
                  <a:pt x="3445816" y="1417836"/>
                </a:lnTo>
                <a:lnTo>
                  <a:pt x="3428108" y="1460000"/>
                </a:lnTo>
                <a:lnTo>
                  <a:pt x="3409901" y="1501901"/>
                </a:lnTo>
                <a:lnTo>
                  <a:pt x="3391198" y="1543533"/>
                </a:lnTo>
                <a:lnTo>
                  <a:pt x="3372002" y="1584894"/>
                </a:lnTo>
                <a:lnTo>
                  <a:pt x="3352319" y="1625979"/>
                </a:lnTo>
                <a:lnTo>
                  <a:pt x="3332151" y="1666784"/>
                </a:lnTo>
                <a:lnTo>
                  <a:pt x="3311502" y="1707307"/>
                </a:lnTo>
                <a:lnTo>
                  <a:pt x="3290376" y="1747543"/>
                </a:lnTo>
                <a:lnTo>
                  <a:pt x="3268776" y="1787488"/>
                </a:lnTo>
                <a:lnTo>
                  <a:pt x="3246707" y="1827140"/>
                </a:lnTo>
                <a:lnTo>
                  <a:pt x="3224172" y="1866493"/>
                </a:lnTo>
                <a:lnTo>
                  <a:pt x="3201174" y="1905545"/>
                </a:lnTo>
                <a:lnTo>
                  <a:pt x="3177718" y="1944291"/>
                </a:lnTo>
                <a:lnTo>
                  <a:pt x="3153807" y="1982728"/>
                </a:lnTo>
                <a:lnTo>
                  <a:pt x="3129446" y="2020852"/>
                </a:lnTo>
                <a:lnTo>
                  <a:pt x="3104636" y="2058660"/>
                </a:lnTo>
                <a:lnTo>
                  <a:pt x="3079383" y="2096147"/>
                </a:lnTo>
                <a:lnTo>
                  <a:pt x="3053691" y="2133311"/>
                </a:lnTo>
                <a:lnTo>
                  <a:pt x="3027562" y="2170146"/>
                </a:lnTo>
                <a:lnTo>
                  <a:pt x="3001000" y="2206650"/>
                </a:lnTo>
                <a:lnTo>
                  <a:pt x="2974010" y="2242818"/>
                </a:lnTo>
                <a:lnTo>
                  <a:pt x="2946594" y="2278648"/>
                </a:lnTo>
                <a:lnTo>
                  <a:pt x="2918758" y="2314135"/>
                </a:lnTo>
                <a:lnTo>
                  <a:pt x="2890504" y="2349275"/>
                </a:lnTo>
                <a:lnTo>
                  <a:pt x="2861836" y="2384065"/>
                </a:lnTo>
                <a:lnTo>
                  <a:pt x="2832757" y="2418501"/>
                </a:lnTo>
                <a:lnTo>
                  <a:pt x="2803273" y="2452580"/>
                </a:lnTo>
                <a:lnTo>
                  <a:pt x="2773385" y="2486297"/>
                </a:lnTo>
                <a:lnTo>
                  <a:pt x="2743099" y="2519649"/>
                </a:lnTo>
                <a:lnTo>
                  <a:pt x="2712417" y="2552632"/>
                </a:lnTo>
                <a:lnTo>
                  <a:pt x="2681344" y="2585242"/>
                </a:lnTo>
                <a:lnTo>
                  <a:pt x="2649883" y="2617476"/>
                </a:lnTo>
                <a:lnTo>
                  <a:pt x="2618038" y="2649330"/>
                </a:lnTo>
                <a:lnTo>
                  <a:pt x="2585812" y="2680800"/>
                </a:lnTo>
                <a:lnTo>
                  <a:pt x="2553210" y="2711882"/>
                </a:lnTo>
                <a:lnTo>
                  <a:pt x="2520235" y="2742574"/>
                </a:lnTo>
                <a:lnTo>
                  <a:pt x="2486891" y="2772870"/>
                </a:lnTo>
                <a:lnTo>
                  <a:pt x="2453181" y="2802767"/>
                </a:lnTo>
                <a:lnTo>
                  <a:pt x="2419110" y="2832262"/>
                </a:lnTo>
                <a:lnTo>
                  <a:pt x="2384680" y="2861351"/>
                </a:lnTo>
                <a:lnTo>
                  <a:pt x="2349896" y="2890029"/>
                </a:lnTo>
                <a:lnTo>
                  <a:pt x="2314761" y="2918294"/>
                </a:lnTo>
                <a:lnTo>
                  <a:pt x="2279280" y="2946142"/>
                </a:lnTo>
                <a:lnTo>
                  <a:pt x="2243455" y="2973568"/>
                </a:lnTo>
                <a:lnTo>
                  <a:pt x="2207291" y="3000570"/>
                </a:lnTo>
                <a:lnTo>
                  <a:pt x="2170792" y="3027142"/>
                </a:lnTo>
                <a:lnTo>
                  <a:pt x="2133960" y="3053283"/>
                </a:lnTo>
                <a:lnTo>
                  <a:pt x="2096800" y="3078987"/>
                </a:lnTo>
                <a:lnTo>
                  <a:pt x="2059315" y="3104251"/>
                </a:lnTo>
                <a:lnTo>
                  <a:pt x="2021510" y="3129072"/>
                </a:lnTo>
                <a:lnTo>
                  <a:pt x="1983387" y="3153446"/>
                </a:lnTo>
                <a:lnTo>
                  <a:pt x="1944951" y="3177368"/>
                </a:lnTo>
                <a:lnTo>
                  <a:pt x="1906205" y="3200836"/>
                </a:lnTo>
                <a:lnTo>
                  <a:pt x="1867154" y="3223845"/>
                </a:lnTo>
                <a:lnTo>
                  <a:pt x="1827800" y="3246392"/>
                </a:lnTo>
                <a:lnTo>
                  <a:pt x="1788148" y="3268473"/>
                </a:lnTo>
                <a:lnTo>
                  <a:pt x="1748201" y="3290084"/>
                </a:lnTo>
                <a:lnTo>
                  <a:pt x="1707962" y="3311222"/>
                </a:lnTo>
                <a:lnTo>
                  <a:pt x="1667437" y="3331882"/>
                </a:lnTo>
                <a:lnTo>
                  <a:pt x="1626628" y="3352062"/>
                </a:lnTo>
                <a:lnTo>
                  <a:pt x="1585539" y="3371757"/>
                </a:lnTo>
                <a:lnTo>
                  <a:pt x="1544173" y="3390963"/>
                </a:lnTo>
                <a:lnTo>
                  <a:pt x="1502536" y="3409678"/>
                </a:lnTo>
                <a:lnTo>
                  <a:pt x="1460629" y="3427896"/>
                </a:lnTo>
                <a:lnTo>
                  <a:pt x="1418458" y="3445615"/>
                </a:lnTo>
                <a:lnTo>
                  <a:pt x="1376025" y="3462831"/>
                </a:lnTo>
                <a:lnTo>
                  <a:pt x="1333335" y="3479539"/>
                </a:lnTo>
                <a:lnTo>
                  <a:pt x="1290391" y="3495737"/>
                </a:lnTo>
                <a:lnTo>
                  <a:pt x="1247196" y="3511420"/>
                </a:lnTo>
                <a:lnTo>
                  <a:pt x="1203756" y="3526585"/>
                </a:lnTo>
                <a:lnTo>
                  <a:pt x="1160072" y="3541228"/>
                </a:lnTo>
                <a:lnTo>
                  <a:pt x="1116150" y="3555345"/>
                </a:lnTo>
                <a:lnTo>
                  <a:pt x="1071992" y="3568933"/>
                </a:lnTo>
                <a:lnTo>
                  <a:pt x="1027603" y="3581987"/>
                </a:lnTo>
                <a:lnTo>
                  <a:pt x="982986" y="3594505"/>
                </a:lnTo>
                <a:lnTo>
                  <a:pt x="938145" y="3606482"/>
                </a:lnTo>
                <a:lnTo>
                  <a:pt x="893084" y="3617914"/>
                </a:lnTo>
                <a:lnTo>
                  <a:pt x="847806" y="3628798"/>
                </a:lnTo>
                <a:lnTo>
                  <a:pt x="802315" y="3639131"/>
                </a:lnTo>
                <a:lnTo>
                  <a:pt x="756615" y="3648907"/>
                </a:lnTo>
                <a:lnTo>
                  <a:pt x="710709" y="3658125"/>
                </a:lnTo>
                <a:lnTo>
                  <a:pt x="664602" y="3666779"/>
                </a:lnTo>
                <a:lnTo>
                  <a:pt x="618297" y="3674867"/>
                </a:lnTo>
                <a:lnTo>
                  <a:pt x="571797" y="3682384"/>
                </a:lnTo>
                <a:lnTo>
                  <a:pt x="525107" y="3689326"/>
                </a:lnTo>
                <a:lnTo>
                  <a:pt x="478230" y="3695691"/>
                </a:lnTo>
                <a:lnTo>
                  <a:pt x="431169" y="3701474"/>
                </a:lnTo>
                <a:lnTo>
                  <a:pt x="383930" y="3706671"/>
                </a:lnTo>
                <a:lnTo>
                  <a:pt x="336514" y="3711279"/>
                </a:lnTo>
                <a:lnTo>
                  <a:pt x="288927" y="3715294"/>
                </a:lnTo>
                <a:lnTo>
                  <a:pt x="241171" y="3718713"/>
                </a:lnTo>
                <a:lnTo>
                  <a:pt x="193251" y="3721531"/>
                </a:lnTo>
                <a:lnTo>
                  <a:pt x="145170" y="3723745"/>
                </a:lnTo>
                <a:lnTo>
                  <a:pt x="96932" y="3725350"/>
                </a:lnTo>
                <a:lnTo>
                  <a:pt x="48541" y="3726345"/>
                </a:lnTo>
                <a:lnTo>
                  <a:pt x="0" y="3726724"/>
                </a:lnTo>
                <a:lnTo>
                  <a:pt x="0" y="4151706"/>
                </a:lnTo>
                <a:lnTo>
                  <a:pt x="48374" y="4151429"/>
                </a:lnTo>
                <a:lnTo>
                  <a:pt x="96616" y="4150603"/>
                </a:lnTo>
                <a:lnTo>
                  <a:pt x="144723" y="4149230"/>
                </a:lnTo>
                <a:lnTo>
                  <a:pt x="192692" y="4147312"/>
                </a:lnTo>
                <a:lnTo>
                  <a:pt x="240521" y="4144854"/>
                </a:lnTo>
                <a:lnTo>
                  <a:pt x="288205" y="4141857"/>
                </a:lnTo>
                <a:lnTo>
                  <a:pt x="335742" y="4138324"/>
                </a:lnTo>
                <a:lnTo>
                  <a:pt x="383129" y="4134260"/>
                </a:lnTo>
                <a:lnTo>
                  <a:pt x="430363" y="4129666"/>
                </a:lnTo>
                <a:lnTo>
                  <a:pt x="477441" y="4124546"/>
                </a:lnTo>
                <a:lnTo>
                  <a:pt x="524360" y="4118903"/>
                </a:lnTo>
                <a:lnTo>
                  <a:pt x="571117" y="4112740"/>
                </a:lnTo>
                <a:lnTo>
                  <a:pt x="617709" y="4106059"/>
                </a:lnTo>
                <a:lnTo>
                  <a:pt x="664133" y="4098864"/>
                </a:lnTo>
                <a:lnTo>
                  <a:pt x="710386" y="4091157"/>
                </a:lnTo>
                <a:lnTo>
                  <a:pt x="756466" y="4082943"/>
                </a:lnTo>
                <a:lnTo>
                  <a:pt x="802368" y="4074222"/>
                </a:lnTo>
                <a:lnTo>
                  <a:pt x="848091" y="4065000"/>
                </a:lnTo>
                <a:lnTo>
                  <a:pt x="893631" y="4055278"/>
                </a:lnTo>
                <a:lnTo>
                  <a:pt x="938985" y="4045060"/>
                </a:lnTo>
                <a:lnTo>
                  <a:pt x="984150" y="4034348"/>
                </a:lnTo>
                <a:lnTo>
                  <a:pt x="1029123" y="4023146"/>
                </a:lnTo>
                <a:lnTo>
                  <a:pt x="1073902" y="4011456"/>
                </a:lnTo>
                <a:lnTo>
                  <a:pt x="1118482" y="3999282"/>
                </a:lnTo>
                <a:lnTo>
                  <a:pt x="1162862" y="3986627"/>
                </a:lnTo>
                <a:lnTo>
                  <a:pt x="1207038" y="3973493"/>
                </a:lnTo>
                <a:lnTo>
                  <a:pt x="1251008" y="3959883"/>
                </a:lnTo>
                <a:lnTo>
                  <a:pt x="1294767" y="3945801"/>
                </a:lnTo>
                <a:lnTo>
                  <a:pt x="1338314" y="3931250"/>
                </a:lnTo>
                <a:lnTo>
                  <a:pt x="1381646" y="3916232"/>
                </a:lnTo>
                <a:lnTo>
                  <a:pt x="1424758" y="3900750"/>
                </a:lnTo>
                <a:lnTo>
                  <a:pt x="1467649" y="3884808"/>
                </a:lnTo>
                <a:lnTo>
                  <a:pt x="1510315" y="3868408"/>
                </a:lnTo>
                <a:lnTo>
                  <a:pt x="1552754" y="3851554"/>
                </a:lnTo>
                <a:lnTo>
                  <a:pt x="1594962" y="3834248"/>
                </a:lnTo>
                <a:lnTo>
                  <a:pt x="1636936" y="3816493"/>
                </a:lnTo>
                <a:lnTo>
                  <a:pt x="1678674" y="3798293"/>
                </a:lnTo>
                <a:lnTo>
                  <a:pt x="1720172" y="3779650"/>
                </a:lnTo>
                <a:lnTo>
                  <a:pt x="1761427" y="3760568"/>
                </a:lnTo>
                <a:lnTo>
                  <a:pt x="1802437" y="3741048"/>
                </a:lnTo>
                <a:lnTo>
                  <a:pt x="1843199" y="3721095"/>
                </a:lnTo>
                <a:lnTo>
                  <a:pt x="1883709" y="3700712"/>
                </a:lnTo>
                <a:lnTo>
                  <a:pt x="1923964" y="3679900"/>
                </a:lnTo>
                <a:lnTo>
                  <a:pt x="1963962" y="3658664"/>
                </a:lnTo>
                <a:lnTo>
                  <a:pt x="2003699" y="3637007"/>
                </a:lnTo>
                <a:lnTo>
                  <a:pt x="2043173" y="3614930"/>
                </a:lnTo>
                <a:lnTo>
                  <a:pt x="2082380" y="3592438"/>
                </a:lnTo>
                <a:lnTo>
                  <a:pt x="2121318" y="3569532"/>
                </a:lnTo>
                <a:lnTo>
                  <a:pt x="2159984" y="3546218"/>
                </a:lnTo>
                <a:lnTo>
                  <a:pt x="2198374" y="3522496"/>
                </a:lnTo>
                <a:lnTo>
                  <a:pt x="2236485" y="3498370"/>
                </a:lnTo>
                <a:lnTo>
                  <a:pt x="2274316" y="3473844"/>
                </a:lnTo>
                <a:lnTo>
                  <a:pt x="2311861" y="3448919"/>
                </a:lnTo>
                <a:lnTo>
                  <a:pt x="2349120" y="3423600"/>
                </a:lnTo>
                <a:lnTo>
                  <a:pt x="2386088" y="3397889"/>
                </a:lnTo>
                <a:lnTo>
                  <a:pt x="2422763" y="3371789"/>
                </a:lnTo>
                <a:lnTo>
                  <a:pt x="2459141" y="3345303"/>
                </a:lnTo>
                <a:lnTo>
                  <a:pt x="2495220" y="3318435"/>
                </a:lnTo>
                <a:lnTo>
                  <a:pt x="2530997" y="3291186"/>
                </a:lnTo>
                <a:lnTo>
                  <a:pt x="2566469" y="3263560"/>
                </a:lnTo>
                <a:lnTo>
                  <a:pt x="2601632" y="3235560"/>
                </a:lnTo>
                <a:lnTo>
                  <a:pt x="2636484" y="3207190"/>
                </a:lnTo>
                <a:lnTo>
                  <a:pt x="2671022" y="3178451"/>
                </a:lnTo>
                <a:lnTo>
                  <a:pt x="2705242" y="3149347"/>
                </a:lnTo>
                <a:lnTo>
                  <a:pt x="2739142" y="3119882"/>
                </a:lnTo>
                <a:lnTo>
                  <a:pt x="2772719" y="3090057"/>
                </a:lnTo>
                <a:lnTo>
                  <a:pt x="2805970" y="3059876"/>
                </a:lnTo>
                <a:lnTo>
                  <a:pt x="2838892" y="3029342"/>
                </a:lnTo>
                <a:lnTo>
                  <a:pt x="2871482" y="2998458"/>
                </a:lnTo>
                <a:lnTo>
                  <a:pt x="2903736" y="2967227"/>
                </a:lnTo>
                <a:lnTo>
                  <a:pt x="2935652" y="2935652"/>
                </a:lnTo>
                <a:lnTo>
                  <a:pt x="2967227" y="2903736"/>
                </a:lnTo>
                <a:lnTo>
                  <a:pt x="2998458" y="2871482"/>
                </a:lnTo>
                <a:lnTo>
                  <a:pt x="3029342" y="2838892"/>
                </a:lnTo>
                <a:lnTo>
                  <a:pt x="3059876" y="2805970"/>
                </a:lnTo>
                <a:lnTo>
                  <a:pt x="3090057" y="2772719"/>
                </a:lnTo>
                <a:lnTo>
                  <a:pt x="3119882" y="2739142"/>
                </a:lnTo>
                <a:lnTo>
                  <a:pt x="3149347" y="2705242"/>
                </a:lnTo>
                <a:lnTo>
                  <a:pt x="3178451" y="2671022"/>
                </a:lnTo>
                <a:lnTo>
                  <a:pt x="3207190" y="2636484"/>
                </a:lnTo>
                <a:lnTo>
                  <a:pt x="3235560" y="2601632"/>
                </a:lnTo>
                <a:lnTo>
                  <a:pt x="3263560" y="2566469"/>
                </a:lnTo>
                <a:lnTo>
                  <a:pt x="3291186" y="2530997"/>
                </a:lnTo>
                <a:lnTo>
                  <a:pt x="3318435" y="2495220"/>
                </a:lnTo>
                <a:lnTo>
                  <a:pt x="3345303" y="2459141"/>
                </a:lnTo>
                <a:lnTo>
                  <a:pt x="3371789" y="2422763"/>
                </a:lnTo>
                <a:lnTo>
                  <a:pt x="3397889" y="2386088"/>
                </a:lnTo>
                <a:lnTo>
                  <a:pt x="3423600" y="2349120"/>
                </a:lnTo>
                <a:lnTo>
                  <a:pt x="3448919" y="2311861"/>
                </a:lnTo>
                <a:lnTo>
                  <a:pt x="3473844" y="2274316"/>
                </a:lnTo>
                <a:lnTo>
                  <a:pt x="3498370" y="2236485"/>
                </a:lnTo>
                <a:lnTo>
                  <a:pt x="3522496" y="2198374"/>
                </a:lnTo>
                <a:lnTo>
                  <a:pt x="3546218" y="2159984"/>
                </a:lnTo>
                <a:lnTo>
                  <a:pt x="3569532" y="2121318"/>
                </a:lnTo>
                <a:lnTo>
                  <a:pt x="3592438" y="2082380"/>
                </a:lnTo>
                <a:lnTo>
                  <a:pt x="3614930" y="2043173"/>
                </a:lnTo>
                <a:lnTo>
                  <a:pt x="3637007" y="2003699"/>
                </a:lnTo>
                <a:lnTo>
                  <a:pt x="3658664" y="1963962"/>
                </a:lnTo>
                <a:lnTo>
                  <a:pt x="3679900" y="1923964"/>
                </a:lnTo>
                <a:lnTo>
                  <a:pt x="3700712" y="1883709"/>
                </a:lnTo>
                <a:lnTo>
                  <a:pt x="3721095" y="1843199"/>
                </a:lnTo>
                <a:lnTo>
                  <a:pt x="3741048" y="1802437"/>
                </a:lnTo>
                <a:lnTo>
                  <a:pt x="3760568" y="1761427"/>
                </a:lnTo>
                <a:lnTo>
                  <a:pt x="3779650" y="1720172"/>
                </a:lnTo>
                <a:lnTo>
                  <a:pt x="3798293" y="1678674"/>
                </a:lnTo>
                <a:lnTo>
                  <a:pt x="3816493" y="1636936"/>
                </a:lnTo>
                <a:lnTo>
                  <a:pt x="3834248" y="1594962"/>
                </a:lnTo>
                <a:lnTo>
                  <a:pt x="3851554" y="1552754"/>
                </a:lnTo>
                <a:lnTo>
                  <a:pt x="3868408" y="1510315"/>
                </a:lnTo>
                <a:lnTo>
                  <a:pt x="3884808" y="1467649"/>
                </a:lnTo>
                <a:lnTo>
                  <a:pt x="3900750" y="1424758"/>
                </a:lnTo>
                <a:lnTo>
                  <a:pt x="3916232" y="1381646"/>
                </a:lnTo>
                <a:lnTo>
                  <a:pt x="3931250" y="1338314"/>
                </a:lnTo>
                <a:lnTo>
                  <a:pt x="3945801" y="1294767"/>
                </a:lnTo>
                <a:lnTo>
                  <a:pt x="3959883" y="1251008"/>
                </a:lnTo>
                <a:lnTo>
                  <a:pt x="3973493" y="1207038"/>
                </a:lnTo>
                <a:lnTo>
                  <a:pt x="3986627" y="1162862"/>
                </a:lnTo>
                <a:lnTo>
                  <a:pt x="3999282" y="1118482"/>
                </a:lnTo>
                <a:lnTo>
                  <a:pt x="4011456" y="1073902"/>
                </a:lnTo>
                <a:lnTo>
                  <a:pt x="4023146" y="1029123"/>
                </a:lnTo>
                <a:lnTo>
                  <a:pt x="4034348" y="984150"/>
                </a:lnTo>
                <a:lnTo>
                  <a:pt x="4045060" y="938985"/>
                </a:lnTo>
                <a:lnTo>
                  <a:pt x="4055278" y="893631"/>
                </a:lnTo>
                <a:lnTo>
                  <a:pt x="4065000" y="848091"/>
                </a:lnTo>
                <a:lnTo>
                  <a:pt x="4074222" y="802368"/>
                </a:lnTo>
                <a:lnTo>
                  <a:pt x="4082943" y="756466"/>
                </a:lnTo>
                <a:lnTo>
                  <a:pt x="4091157" y="710386"/>
                </a:lnTo>
                <a:lnTo>
                  <a:pt x="4098864" y="664133"/>
                </a:lnTo>
                <a:lnTo>
                  <a:pt x="4106059" y="617709"/>
                </a:lnTo>
                <a:lnTo>
                  <a:pt x="4112740" y="571117"/>
                </a:lnTo>
                <a:lnTo>
                  <a:pt x="4118903" y="524360"/>
                </a:lnTo>
                <a:lnTo>
                  <a:pt x="4124546" y="477441"/>
                </a:lnTo>
                <a:lnTo>
                  <a:pt x="4129666" y="430363"/>
                </a:lnTo>
                <a:lnTo>
                  <a:pt x="4134260" y="383129"/>
                </a:lnTo>
                <a:lnTo>
                  <a:pt x="4138324" y="335742"/>
                </a:lnTo>
                <a:lnTo>
                  <a:pt x="4141857" y="288205"/>
                </a:lnTo>
                <a:lnTo>
                  <a:pt x="4144854" y="240521"/>
                </a:lnTo>
                <a:lnTo>
                  <a:pt x="4147312" y="192692"/>
                </a:lnTo>
                <a:lnTo>
                  <a:pt x="4149230" y="144723"/>
                </a:lnTo>
                <a:lnTo>
                  <a:pt x="4150603" y="96616"/>
                </a:lnTo>
                <a:lnTo>
                  <a:pt x="4151429" y="48374"/>
                </a:lnTo>
                <a:lnTo>
                  <a:pt x="4151706" y="0"/>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853B01AB-1AEA-9D42-94A9-6892A186448E}"/>
              </a:ext>
            </a:extLst>
          </p:cNvPr>
          <p:cNvSpPr>
            <a:spLocks noGrp="1"/>
          </p:cNvSpPr>
          <p:nvPr>
            <p:ph type="dt" sz="half" idx="10"/>
          </p:nvPr>
        </p:nvSpPr>
        <p:spPr>
          <a:xfrm>
            <a:off x="8085918" y="6492875"/>
            <a:ext cx="3128419" cy="365125"/>
          </a:xfrm>
          <a:prstGeom prst="rect">
            <a:avLst/>
          </a:prstGeom>
        </p:spPr>
        <p:txBody>
          <a:bodyPr/>
          <a:lstStyle>
            <a:lvl1pPr>
              <a:defRPr>
                <a:latin typeface="Arial" panose="020B0604020202020204" pitchFamily="34" charset="0"/>
                <a:cs typeface="Arial" panose="020B0604020202020204" pitchFamily="34" charset="0"/>
              </a:defRPr>
            </a:lvl1pPr>
          </a:lstStyle>
          <a:p>
            <a:fld id="{2E462B53-D6DA-4BA4-AFCB-D0315B6BB462}" type="datetime1">
              <a:rPr lang="nl-NL" smtClean="0"/>
              <a:t>7-6-2023</a:t>
            </a:fld>
            <a:endParaRPr lang="en-GB"/>
          </a:p>
        </p:txBody>
      </p:sp>
      <p:sp>
        <p:nvSpPr>
          <p:cNvPr id="5" name="Footer Placeholder 4">
            <a:extLst>
              <a:ext uri="{FF2B5EF4-FFF2-40B4-BE49-F238E27FC236}">
                <a16:creationId xmlns:a16="http://schemas.microsoft.com/office/drawing/2014/main" id="{29A34CB9-5842-3D4A-B46C-35A4A4828B71}"/>
              </a:ext>
            </a:extLst>
          </p:cNvPr>
          <p:cNvSpPr>
            <a:spLocks noGrp="1"/>
          </p:cNvSpPr>
          <p:nvPr>
            <p:ph type="ftr" sz="quarter" idx="11"/>
          </p:nvPr>
        </p:nvSpPr>
        <p:spPr>
          <a:xfrm>
            <a:off x="4062067" y="6227763"/>
            <a:ext cx="715227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sz="1050"/>
          </a:p>
        </p:txBody>
      </p:sp>
      <p:sp>
        <p:nvSpPr>
          <p:cNvPr id="6" name="Slide Number Placeholder 5">
            <a:extLst>
              <a:ext uri="{FF2B5EF4-FFF2-40B4-BE49-F238E27FC236}">
                <a16:creationId xmlns:a16="http://schemas.microsoft.com/office/drawing/2014/main" id="{95DE7D29-0FDF-E940-815C-8CC5526973A8}"/>
              </a:ext>
            </a:extLst>
          </p:cNvPr>
          <p:cNvSpPr>
            <a:spLocks noGrp="1"/>
          </p:cNvSpPr>
          <p:nvPr>
            <p:ph type="sldNum" sz="quarter" idx="12"/>
          </p:nvPr>
        </p:nvSpPr>
        <p:spPr>
          <a:xfrm>
            <a:off x="11214337" y="6411658"/>
            <a:ext cx="672863" cy="365125"/>
          </a:xfrm>
          <a:prstGeom prst="rect">
            <a:avLst/>
          </a:prstGeom>
        </p:spPr>
        <p:txBody>
          <a:bodyPr/>
          <a:lstStyle>
            <a:lvl1pPr>
              <a:defRPr>
                <a:latin typeface="Arial" panose="020B0604020202020204" pitchFamily="34" charset="0"/>
                <a:cs typeface="Arial" panose="020B0604020202020204" pitchFamily="34" charset="0"/>
              </a:defRPr>
            </a:lvl1pPr>
          </a:lstStyle>
          <a:p>
            <a:fld id="{7693949C-1E1B-476B-8E00-BD738D5A66DE}" type="slidenum">
              <a:rPr lang="en-GB" smtClean="0"/>
              <a:pPr/>
              <a:t>‹#›</a:t>
            </a:fld>
            <a:endParaRPr lang="en-GB"/>
          </a:p>
        </p:txBody>
      </p:sp>
      <p:sp>
        <p:nvSpPr>
          <p:cNvPr id="16" name="Freeform 144">
            <a:extLst>
              <a:ext uri="{FF2B5EF4-FFF2-40B4-BE49-F238E27FC236}">
                <a16:creationId xmlns:a16="http://schemas.microsoft.com/office/drawing/2014/main" id="{F8BBB029-6102-4745-BFA2-4FB3A2119813}"/>
              </a:ext>
            </a:extLst>
          </p:cNvPr>
          <p:cNvSpPr/>
          <p:nvPr userDrawn="1"/>
        </p:nvSpPr>
        <p:spPr>
          <a:xfrm>
            <a:off x="11456672" y="1822691"/>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chemeClr val="accent4"/>
          </a:solidFill>
          <a:ln w="9514" cap="flat">
            <a:noFill/>
            <a:prstDash val="solid"/>
            <a:miter/>
          </a:ln>
        </p:spPr>
        <p:txBody>
          <a:bodyPr rtlCol="0" anchor="ctr"/>
          <a:lstStyle/>
          <a:p>
            <a:endParaRPr lang="en-BE">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AA9EF27-7D87-0F4F-9D0D-EB0EE33D02A9}"/>
              </a:ext>
            </a:extLst>
          </p:cNvPr>
          <p:cNvSpPr txBox="1"/>
          <p:nvPr userDrawn="1"/>
        </p:nvSpPr>
        <p:spPr>
          <a:xfrm>
            <a:off x="411212" y="6380163"/>
            <a:ext cx="3043188" cy="323165"/>
          </a:xfrm>
          <a:prstGeom prst="rect">
            <a:avLst/>
          </a:prstGeom>
          <a:noFill/>
        </p:spPr>
        <p:txBody>
          <a:bodyPr wrap="square" rtlCol="0">
            <a:spAutoFit/>
          </a:bodyPr>
          <a:lstStyle/>
          <a:p>
            <a:r>
              <a:rPr lang="en-GB" sz="750" b="0" i="0" u="none" strike="noStrike" kern="1200" baseline="0" err="1">
                <a:solidFill>
                  <a:schemeClr val="bg1"/>
                </a:solidFill>
                <a:latin typeface="Arial" panose="020B0604020202020204" pitchFamily="34" charset="0"/>
                <a:ea typeface="+mn-ea"/>
                <a:cs typeface="Arial" panose="020B0604020202020204" pitchFamily="34" charset="0"/>
              </a:rPr>
              <a:t>Mutualités</a:t>
            </a:r>
            <a:r>
              <a:rPr lang="en-GB" sz="750" b="0" i="0" u="none" strike="noStrike" kern="1200" baseline="0">
                <a:solidFill>
                  <a:schemeClr val="bg1"/>
                </a:solidFill>
                <a:latin typeface="Arial" panose="020B0604020202020204" pitchFamily="34" charset="0"/>
                <a:ea typeface="+mn-ea"/>
                <a:cs typeface="Arial" panose="020B0604020202020204" pitchFamily="34" charset="0"/>
              </a:rPr>
              <a:t> </a:t>
            </a:r>
            <a:r>
              <a:rPr lang="en-GB" sz="750" b="0" i="0" u="none" strike="noStrike" kern="1200" baseline="0" err="1">
                <a:solidFill>
                  <a:schemeClr val="bg1"/>
                </a:solidFill>
                <a:latin typeface="Arial" panose="020B0604020202020204" pitchFamily="34" charset="0"/>
                <a:ea typeface="+mn-ea"/>
                <a:cs typeface="Arial" panose="020B0604020202020204" pitchFamily="34" charset="0"/>
              </a:rPr>
              <a:t>Libres</a:t>
            </a:r>
            <a:r>
              <a:rPr lang="en-GB" sz="750" b="0" i="0" u="none" strike="noStrike" kern="1200" baseline="0">
                <a:solidFill>
                  <a:schemeClr val="bg1"/>
                </a:solidFill>
                <a:latin typeface="Arial" panose="020B0604020202020204" pitchFamily="34" charset="0"/>
                <a:ea typeface="+mn-ea"/>
                <a:cs typeface="Arial" panose="020B0604020202020204" pitchFamily="34" charset="0"/>
              </a:rPr>
              <a:t> / </a:t>
            </a:r>
            <a:r>
              <a:rPr lang="en-GB" sz="750" b="0" i="0" u="none" strike="noStrike" kern="1200" baseline="0" err="1">
                <a:solidFill>
                  <a:schemeClr val="bg1"/>
                </a:solidFill>
                <a:latin typeface="Arial" panose="020B0604020202020204" pitchFamily="34" charset="0"/>
                <a:ea typeface="+mn-ea"/>
                <a:cs typeface="Arial" panose="020B0604020202020204" pitchFamily="34" charset="0"/>
              </a:rPr>
              <a:t>Onafhankelijke</a:t>
            </a:r>
            <a:r>
              <a:rPr lang="en-GB" sz="750" b="0" i="0" u="none" strike="noStrike" kern="1200" baseline="0">
                <a:solidFill>
                  <a:schemeClr val="bg1"/>
                </a:solidFill>
                <a:latin typeface="Arial" panose="020B0604020202020204" pitchFamily="34" charset="0"/>
                <a:ea typeface="+mn-ea"/>
                <a:cs typeface="Arial" panose="020B0604020202020204" pitchFamily="34" charset="0"/>
              </a:rPr>
              <a:t> </a:t>
            </a:r>
            <a:r>
              <a:rPr lang="en-GB" sz="750" b="0" i="0" u="none" strike="noStrike" kern="1200" baseline="0" err="1">
                <a:solidFill>
                  <a:schemeClr val="bg1"/>
                </a:solidFill>
                <a:latin typeface="Arial" panose="020B0604020202020204" pitchFamily="34" charset="0"/>
                <a:ea typeface="+mn-ea"/>
                <a:cs typeface="Arial" panose="020B0604020202020204" pitchFamily="34" charset="0"/>
              </a:rPr>
              <a:t>Ziekenfondsen</a:t>
            </a:r>
            <a:endParaRPr lang="en-GB" sz="750" b="0" i="0" u="none" strike="noStrike" kern="1200" baseline="0">
              <a:solidFill>
                <a:schemeClr val="bg1"/>
              </a:solidFill>
              <a:latin typeface="Arial" panose="020B0604020202020204" pitchFamily="34" charset="0"/>
              <a:ea typeface="+mn-ea"/>
              <a:cs typeface="Arial" panose="020B0604020202020204" pitchFamily="34" charset="0"/>
            </a:endParaRPr>
          </a:p>
          <a:p>
            <a:r>
              <a:rPr lang="en-GB" sz="750" b="0" i="0" u="none" strike="noStrike" kern="1200" baseline="0">
                <a:solidFill>
                  <a:schemeClr val="bg1"/>
                </a:solidFill>
                <a:latin typeface="Arial" panose="020B0604020202020204" pitchFamily="34" charset="0"/>
                <a:ea typeface="+mn-ea"/>
                <a:cs typeface="Arial" panose="020B0604020202020204" pitchFamily="34" charset="0"/>
              </a:rPr>
              <a:t>www.mloz.be</a:t>
            </a:r>
            <a:endParaRPr lang="en-GB" sz="750">
              <a:solidFill>
                <a:schemeClr val="bg1"/>
              </a:solidFill>
              <a:latin typeface="Arial" panose="020B0604020202020204" pitchFamily="34" charset="0"/>
              <a:cs typeface="Arial" panose="020B0604020202020204" pitchFamily="34" charset="0"/>
            </a:endParaRPr>
          </a:p>
        </p:txBody>
      </p:sp>
      <p:sp>
        <p:nvSpPr>
          <p:cNvPr id="12" name="Freeform 129">
            <a:extLst>
              <a:ext uri="{FF2B5EF4-FFF2-40B4-BE49-F238E27FC236}">
                <a16:creationId xmlns:a16="http://schemas.microsoft.com/office/drawing/2014/main" id="{5E6019E7-3A39-0F4E-934F-E2C6D8006DAD}"/>
              </a:ext>
            </a:extLst>
          </p:cNvPr>
          <p:cNvSpPr/>
          <p:nvPr userDrawn="1"/>
        </p:nvSpPr>
        <p:spPr>
          <a:xfrm>
            <a:off x="244524" y="6466888"/>
            <a:ext cx="165687" cy="165687"/>
          </a:xfrm>
          <a:custGeom>
            <a:avLst/>
            <a:gdLst>
              <a:gd name="connsiteX0" fmla="*/ -101 w 1771419"/>
              <a:gd name="connsiteY0" fmla="*/ 1771981 h 1772086"/>
              <a:gd name="connsiteX1" fmla="*/ -101 w 1771419"/>
              <a:gd name="connsiteY1" fmla="*/ 1590812 h 1772086"/>
              <a:gd name="connsiteX2" fmla="*/ 1590218 w 1771419"/>
              <a:gd name="connsiteY2" fmla="*/ -106 h 1772086"/>
              <a:gd name="connsiteX3" fmla="*/ 1771318 w 1771419"/>
              <a:gd name="connsiteY3" fmla="*/ -106 h 1772086"/>
              <a:gd name="connsiteX4" fmla="*/ -101 w 1771419"/>
              <a:gd name="connsiteY4" fmla="*/ 1771981 h 177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86">
                <a:moveTo>
                  <a:pt x="-101" y="1771981"/>
                </a:moveTo>
                <a:lnTo>
                  <a:pt x="-101" y="1590812"/>
                </a:lnTo>
                <a:cubicBezTo>
                  <a:pt x="877801" y="1589832"/>
                  <a:pt x="1589296" y="878069"/>
                  <a:pt x="1590218" y="-106"/>
                </a:cubicBezTo>
                <a:lnTo>
                  <a:pt x="1771318" y="-106"/>
                </a:lnTo>
                <a:cubicBezTo>
                  <a:pt x="1771376" y="978539"/>
                  <a:pt x="978233" y="1771981"/>
                  <a:pt x="-101" y="1771981"/>
                </a:cubicBezTo>
                <a:close/>
              </a:path>
            </a:pathLst>
          </a:custGeom>
          <a:solidFill>
            <a:schemeClr val="bg1"/>
          </a:solidFill>
          <a:ln w="5761" cap="flat">
            <a:noFill/>
            <a:prstDash val="solid"/>
            <a:miter/>
          </a:ln>
        </p:spPr>
        <p:txBody>
          <a:bodyPr rtlCol="0" anchor="ctr"/>
          <a:lstStyle/>
          <a:p>
            <a:endParaRPr lang="en-B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054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ofdstuk / Chapitre IV">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033E-881C-4BDD-B451-6E45E715785A}"/>
              </a:ext>
            </a:extLst>
          </p:cNvPr>
          <p:cNvSpPr>
            <a:spLocks noGrp="1"/>
          </p:cNvSpPr>
          <p:nvPr>
            <p:ph type="ctrTitle" hasCustomPrompt="1"/>
          </p:nvPr>
        </p:nvSpPr>
        <p:spPr>
          <a:xfrm>
            <a:off x="3432176" y="368300"/>
            <a:ext cx="7885112" cy="1264341"/>
          </a:xfrm>
          <a:prstGeom prst="rect">
            <a:avLst/>
          </a:prstGeom>
        </p:spPr>
        <p:txBody>
          <a:bodyPr anchor="b">
            <a:normAutofit/>
          </a:bodyPr>
          <a:lstStyle>
            <a:lvl1pPr algn="ctr">
              <a:defRPr sz="4400">
                <a:solidFill>
                  <a:schemeClr val="tx2"/>
                </a:solidFill>
                <a:latin typeface="Arial" panose="020B0604020202020204" pitchFamily="34" charset="0"/>
                <a:cs typeface="Arial" panose="020B0604020202020204" pitchFamily="34" charset="0"/>
              </a:defRPr>
            </a:lvl1pPr>
          </a:lstStyle>
          <a:p>
            <a:r>
              <a:rPr lang="en-GB"/>
              <a:t>Chapitre / Hoofdstuk</a:t>
            </a:r>
          </a:p>
        </p:txBody>
      </p:sp>
      <p:sp>
        <p:nvSpPr>
          <p:cNvPr id="3" name="Subtitle 2">
            <a:extLst>
              <a:ext uri="{FF2B5EF4-FFF2-40B4-BE49-F238E27FC236}">
                <a16:creationId xmlns:a16="http://schemas.microsoft.com/office/drawing/2014/main" id="{6C048DF9-5501-4DA3-AF6D-23321BDE6B79}"/>
              </a:ext>
            </a:extLst>
          </p:cNvPr>
          <p:cNvSpPr>
            <a:spLocks noGrp="1"/>
          </p:cNvSpPr>
          <p:nvPr>
            <p:ph type="subTitle" idx="1" hasCustomPrompt="1"/>
          </p:nvPr>
        </p:nvSpPr>
        <p:spPr>
          <a:xfrm>
            <a:off x="3432177" y="1822691"/>
            <a:ext cx="7885112" cy="1064853"/>
          </a:xfrm>
        </p:spPr>
        <p:txBody>
          <a:bodyPr>
            <a:normAutofit/>
          </a:bodyPr>
          <a:lstStyle>
            <a:lvl1pPr marL="0" indent="0" algn="ctr">
              <a:buNone/>
              <a:defRPr sz="32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Ondertitel</a:t>
            </a:r>
            <a:r>
              <a:rPr lang="en-GB"/>
              <a:t> / sous-titre</a:t>
            </a:r>
          </a:p>
        </p:txBody>
      </p:sp>
      <p:sp>
        <p:nvSpPr>
          <p:cNvPr id="14" name="Text Placeholder 3">
            <a:extLst>
              <a:ext uri="{FF2B5EF4-FFF2-40B4-BE49-F238E27FC236}">
                <a16:creationId xmlns:a16="http://schemas.microsoft.com/office/drawing/2014/main" id="{17D6F562-CF6A-43DD-83AD-20749E8CA7EB}"/>
              </a:ext>
            </a:extLst>
          </p:cNvPr>
          <p:cNvSpPr>
            <a:spLocks noGrp="1"/>
          </p:cNvSpPr>
          <p:nvPr>
            <p:ph type="body" sz="half" idx="2" hasCustomPrompt="1"/>
          </p:nvPr>
        </p:nvSpPr>
        <p:spPr>
          <a:xfrm>
            <a:off x="353962" y="843376"/>
            <a:ext cx="2666025" cy="1064853"/>
          </a:xfrm>
        </p:spPr>
        <p:txBody>
          <a:bodyPr>
            <a:noAutofit/>
          </a:bodyPr>
          <a:lstStyle>
            <a:lvl1pPr marL="0" indent="0" algn="l">
              <a:buNone/>
              <a:defRPr sz="8000" b="1">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01</a:t>
            </a:r>
          </a:p>
        </p:txBody>
      </p:sp>
      <p:sp>
        <p:nvSpPr>
          <p:cNvPr id="4" name="Date Placeholder 3">
            <a:extLst>
              <a:ext uri="{FF2B5EF4-FFF2-40B4-BE49-F238E27FC236}">
                <a16:creationId xmlns:a16="http://schemas.microsoft.com/office/drawing/2014/main" id="{8A376A31-0F97-5F45-8FC7-912C6D09DF3D}"/>
              </a:ext>
            </a:extLst>
          </p:cNvPr>
          <p:cNvSpPr>
            <a:spLocks noGrp="1"/>
          </p:cNvSpPr>
          <p:nvPr>
            <p:ph type="dt" sz="half" idx="10"/>
          </p:nvPr>
        </p:nvSpPr>
        <p:spPr>
          <a:xfrm>
            <a:off x="8085918" y="6492875"/>
            <a:ext cx="3128419" cy="365125"/>
          </a:xfrm>
          <a:prstGeom prst="rect">
            <a:avLst/>
          </a:prstGeom>
        </p:spPr>
        <p:txBody>
          <a:bodyPr/>
          <a:lstStyle>
            <a:lvl1pPr>
              <a:defRPr>
                <a:latin typeface="Arial" panose="020B0604020202020204" pitchFamily="34" charset="0"/>
                <a:cs typeface="Arial" panose="020B0604020202020204" pitchFamily="34" charset="0"/>
              </a:defRPr>
            </a:lvl1pPr>
          </a:lstStyle>
          <a:p>
            <a:fld id="{209B6ABC-4057-4A39-BB76-3343BCF47D09}" type="datetime1">
              <a:rPr lang="nl-NL" smtClean="0"/>
              <a:t>7-6-2023</a:t>
            </a:fld>
            <a:endParaRPr lang="en-GB"/>
          </a:p>
        </p:txBody>
      </p:sp>
      <p:sp>
        <p:nvSpPr>
          <p:cNvPr id="5" name="Footer Placeholder 4">
            <a:extLst>
              <a:ext uri="{FF2B5EF4-FFF2-40B4-BE49-F238E27FC236}">
                <a16:creationId xmlns:a16="http://schemas.microsoft.com/office/drawing/2014/main" id="{3F2EF8A9-E94B-184F-A807-F0C664612DEA}"/>
              </a:ext>
            </a:extLst>
          </p:cNvPr>
          <p:cNvSpPr>
            <a:spLocks noGrp="1"/>
          </p:cNvSpPr>
          <p:nvPr>
            <p:ph type="ftr" sz="quarter" idx="11"/>
          </p:nvPr>
        </p:nvSpPr>
        <p:spPr>
          <a:xfrm>
            <a:off x="4062067" y="6227763"/>
            <a:ext cx="715227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sz="1050"/>
          </a:p>
        </p:txBody>
      </p:sp>
      <p:sp>
        <p:nvSpPr>
          <p:cNvPr id="6" name="Slide Number Placeholder 5">
            <a:extLst>
              <a:ext uri="{FF2B5EF4-FFF2-40B4-BE49-F238E27FC236}">
                <a16:creationId xmlns:a16="http://schemas.microsoft.com/office/drawing/2014/main" id="{6F656450-6963-C940-9FFF-2C46FB1B9DA4}"/>
              </a:ext>
            </a:extLst>
          </p:cNvPr>
          <p:cNvSpPr>
            <a:spLocks noGrp="1"/>
          </p:cNvSpPr>
          <p:nvPr>
            <p:ph type="sldNum" sz="quarter" idx="12"/>
          </p:nvPr>
        </p:nvSpPr>
        <p:spPr>
          <a:xfrm>
            <a:off x="11214337" y="6411658"/>
            <a:ext cx="672863" cy="365125"/>
          </a:xfrm>
          <a:prstGeom prst="rect">
            <a:avLst/>
          </a:prstGeom>
        </p:spPr>
        <p:txBody>
          <a:bodyPr/>
          <a:lstStyle>
            <a:lvl1pPr>
              <a:defRPr>
                <a:latin typeface="Arial" panose="020B0604020202020204" pitchFamily="34" charset="0"/>
                <a:cs typeface="Arial" panose="020B0604020202020204" pitchFamily="34" charset="0"/>
              </a:defRPr>
            </a:lvl1pPr>
          </a:lstStyle>
          <a:p>
            <a:fld id="{7693949C-1E1B-476B-8E00-BD738D5A66DE}" type="slidenum">
              <a:rPr lang="en-GB" smtClean="0"/>
              <a:pPr/>
              <a:t>‹#›</a:t>
            </a:fld>
            <a:endParaRPr lang="en-GB"/>
          </a:p>
        </p:txBody>
      </p:sp>
      <p:sp>
        <p:nvSpPr>
          <p:cNvPr id="12" name="Freeform 144">
            <a:extLst>
              <a:ext uri="{FF2B5EF4-FFF2-40B4-BE49-F238E27FC236}">
                <a16:creationId xmlns:a16="http://schemas.microsoft.com/office/drawing/2014/main" id="{DEB1D8CC-1D2A-1E4A-936A-C32E09679822}"/>
              </a:ext>
            </a:extLst>
          </p:cNvPr>
          <p:cNvSpPr/>
          <p:nvPr userDrawn="1"/>
        </p:nvSpPr>
        <p:spPr>
          <a:xfrm>
            <a:off x="11456672" y="1822691"/>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chemeClr val="accent4"/>
          </a:solidFill>
          <a:ln w="9514" cap="flat">
            <a:noFill/>
            <a:prstDash val="solid"/>
            <a:miter/>
          </a:ln>
        </p:spPr>
        <p:txBody>
          <a:bodyPr rtlCol="0" anchor="ctr"/>
          <a:lstStyle/>
          <a:p>
            <a:endParaRPr lang="en-BE">
              <a:latin typeface="Arial" panose="020B0604020202020204" pitchFamily="34" charset="0"/>
              <a:cs typeface="Arial" panose="020B0604020202020204" pitchFamily="34" charset="0"/>
            </a:endParaRPr>
          </a:p>
        </p:txBody>
      </p:sp>
      <p:sp>
        <p:nvSpPr>
          <p:cNvPr id="13" name="Freeform 12">
            <a:extLst>
              <a:ext uri="{FF2B5EF4-FFF2-40B4-BE49-F238E27FC236}">
                <a16:creationId xmlns:a16="http://schemas.microsoft.com/office/drawing/2014/main" id="{001A7E5D-BCA5-6F46-A281-32635757DB0E}"/>
              </a:ext>
            </a:extLst>
          </p:cNvPr>
          <p:cNvSpPr/>
          <p:nvPr userDrawn="1"/>
        </p:nvSpPr>
        <p:spPr>
          <a:xfrm>
            <a:off x="488837" y="972417"/>
            <a:ext cx="2550015" cy="2550892"/>
          </a:xfrm>
          <a:custGeom>
            <a:avLst/>
            <a:gdLst>
              <a:gd name="connsiteX0" fmla="*/ -101 w 1771419"/>
              <a:gd name="connsiteY0" fmla="*/ 1771923 h 1772028"/>
              <a:gd name="connsiteX1" fmla="*/ -101 w 1771419"/>
              <a:gd name="connsiteY1" fmla="*/ 1590812 h 1772028"/>
              <a:gd name="connsiteX2" fmla="*/ 1590218 w 1771419"/>
              <a:gd name="connsiteY2" fmla="*/ -106 h 1772028"/>
              <a:gd name="connsiteX3" fmla="*/ 1771319 w 1771419"/>
              <a:gd name="connsiteY3" fmla="*/ -106 h 1772028"/>
              <a:gd name="connsiteX4" fmla="*/ -101 w 1771419"/>
              <a:gd name="connsiteY4" fmla="*/ 1771923 h 177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28">
                <a:moveTo>
                  <a:pt x="-101" y="1771923"/>
                </a:moveTo>
                <a:lnTo>
                  <a:pt x="-101" y="1590812"/>
                </a:lnTo>
                <a:cubicBezTo>
                  <a:pt x="877859" y="1589832"/>
                  <a:pt x="1589296" y="878127"/>
                  <a:pt x="1590218" y="-106"/>
                </a:cubicBezTo>
                <a:lnTo>
                  <a:pt x="1771319" y="-106"/>
                </a:lnTo>
                <a:cubicBezTo>
                  <a:pt x="1771434" y="978481"/>
                  <a:pt x="978291" y="1771923"/>
                  <a:pt x="-101" y="1771923"/>
                </a:cubicBezTo>
                <a:close/>
              </a:path>
            </a:pathLst>
          </a:custGeom>
          <a:solidFill>
            <a:srgbClr val="FAA61A"/>
          </a:solidFill>
          <a:ln w="5761" cap="flat">
            <a:noFill/>
            <a:prstDash val="solid"/>
            <a:miter/>
          </a:ln>
        </p:spPr>
        <p:txBody>
          <a:bodyPr rtlCol="0" anchor="ctr"/>
          <a:lstStyle/>
          <a:p>
            <a:endParaRPr lang="en-BE">
              <a:latin typeface="Arial" panose="020B0604020202020204" pitchFamily="34" charset="0"/>
              <a:cs typeface="Arial" panose="020B0604020202020204" pitchFamily="34" charset="0"/>
            </a:endParaRPr>
          </a:p>
        </p:txBody>
      </p:sp>
      <p:sp>
        <p:nvSpPr>
          <p:cNvPr id="11" name="Picture Placeholder 10">
            <a:extLst>
              <a:ext uri="{FF2B5EF4-FFF2-40B4-BE49-F238E27FC236}">
                <a16:creationId xmlns:a16="http://schemas.microsoft.com/office/drawing/2014/main" id="{3E4C1911-7E97-6D40-897E-FA07B225D5E2}"/>
              </a:ext>
            </a:extLst>
          </p:cNvPr>
          <p:cNvSpPr>
            <a:spLocks noGrp="1"/>
          </p:cNvSpPr>
          <p:nvPr>
            <p:ph type="pic" sz="quarter" idx="13"/>
          </p:nvPr>
        </p:nvSpPr>
        <p:spPr>
          <a:xfrm>
            <a:off x="3432176" y="2887545"/>
            <a:ext cx="7885112" cy="3235444"/>
          </a:xfrm>
          <a:prstGeom prst="round1Rect">
            <a:avLst/>
          </a:prstGeo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BE"/>
          </a:p>
        </p:txBody>
      </p:sp>
    </p:spTree>
    <p:extLst>
      <p:ext uri="{BB962C8B-B14F-4D97-AF65-F5344CB8AC3E}">
        <p14:creationId xmlns:p14="http://schemas.microsoft.com/office/powerpoint/2010/main" val="2563907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ofdstuk / Chapitre V">
    <p:bg>
      <p:bgRef idx="1001">
        <a:schemeClr val="bg2"/>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62714BA-DC1F-49DF-A95D-7C3F7034DCB5}"/>
              </a:ext>
            </a:extLst>
          </p:cNvPr>
          <p:cNvSpPr>
            <a:spLocks noGrp="1"/>
          </p:cNvSpPr>
          <p:nvPr>
            <p:ph type="ctrTitle" hasCustomPrompt="1"/>
          </p:nvPr>
        </p:nvSpPr>
        <p:spPr>
          <a:xfrm>
            <a:off x="3432176" y="368300"/>
            <a:ext cx="7885112" cy="1231683"/>
          </a:xfrm>
          <a:prstGeom prst="rect">
            <a:avLst/>
          </a:prstGeom>
        </p:spPr>
        <p:txBody>
          <a:bodyPr anchor="b">
            <a:normAutofit/>
          </a:bodyPr>
          <a:lstStyle>
            <a:lvl1pPr algn="ctr">
              <a:defRPr sz="4400">
                <a:solidFill>
                  <a:schemeClr val="tx2"/>
                </a:solidFill>
                <a:latin typeface="Arial" panose="020B0604020202020204" pitchFamily="34" charset="0"/>
                <a:cs typeface="Arial" panose="020B0604020202020204" pitchFamily="34" charset="0"/>
              </a:defRPr>
            </a:lvl1pPr>
          </a:lstStyle>
          <a:p>
            <a:r>
              <a:rPr lang="en-GB"/>
              <a:t>Hoofdstuk / Chapitre</a:t>
            </a:r>
          </a:p>
        </p:txBody>
      </p:sp>
      <p:sp>
        <p:nvSpPr>
          <p:cNvPr id="11" name="Subtitle 2">
            <a:extLst>
              <a:ext uri="{FF2B5EF4-FFF2-40B4-BE49-F238E27FC236}">
                <a16:creationId xmlns:a16="http://schemas.microsoft.com/office/drawing/2014/main" id="{2BE075B5-E3C2-49F8-9D58-EDB386CC5B5B}"/>
              </a:ext>
            </a:extLst>
          </p:cNvPr>
          <p:cNvSpPr>
            <a:spLocks noGrp="1"/>
          </p:cNvSpPr>
          <p:nvPr>
            <p:ph type="subTitle" idx="1" hasCustomPrompt="1"/>
          </p:nvPr>
        </p:nvSpPr>
        <p:spPr>
          <a:xfrm>
            <a:off x="3432176" y="1822691"/>
            <a:ext cx="7885112" cy="1064853"/>
          </a:xfrm>
        </p:spPr>
        <p:txBody>
          <a:bodyPr>
            <a:normAutofit/>
          </a:bodyPr>
          <a:lstStyle>
            <a:lvl1pPr marL="0" indent="0" algn="ctr">
              <a:buNone/>
              <a:defRPr sz="32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Sous-titre / Ondertitel</a:t>
            </a:r>
          </a:p>
        </p:txBody>
      </p:sp>
      <p:sp>
        <p:nvSpPr>
          <p:cNvPr id="12" name="Rectangle 11">
            <a:extLst>
              <a:ext uri="{FF2B5EF4-FFF2-40B4-BE49-F238E27FC236}">
                <a16:creationId xmlns:a16="http://schemas.microsoft.com/office/drawing/2014/main" id="{859571A0-2F6E-4BE1-906E-25689AE5CD6B}"/>
              </a:ext>
            </a:extLst>
          </p:cNvPr>
          <p:cNvSpPr/>
          <p:nvPr userDrawn="1"/>
        </p:nvSpPr>
        <p:spPr>
          <a:xfrm>
            <a:off x="0" y="0"/>
            <a:ext cx="3179763"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4" name="Text Placeholder 3">
            <a:extLst>
              <a:ext uri="{FF2B5EF4-FFF2-40B4-BE49-F238E27FC236}">
                <a16:creationId xmlns:a16="http://schemas.microsoft.com/office/drawing/2014/main" id="{A7B5370A-AF9E-468A-8818-8DAD64CC5C6D}"/>
              </a:ext>
            </a:extLst>
          </p:cNvPr>
          <p:cNvSpPr>
            <a:spLocks noGrp="1"/>
          </p:cNvSpPr>
          <p:nvPr>
            <p:ph type="body" sz="half" idx="2" hasCustomPrompt="1"/>
          </p:nvPr>
        </p:nvSpPr>
        <p:spPr>
          <a:xfrm>
            <a:off x="353962" y="834966"/>
            <a:ext cx="2134595" cy="1010876"/>
          </a:xfrm>
        </p:spPr>
        <p:txBody>
          <a:bodyPr>
            <a:noAutofit/>
          </a:bodyPr>
          <a:lstStyle>
            <a:lvl1pPr marL="0" indent="0" algn="l">
              <a:buNone/>
              <a:defRPr sz="8000" b="1">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01</a:t>
            </a:r>
          </a:p>
        </p:txBody>
      </p:sp>
      <p:sp>
        <p:nvSpPr>
          <p:cNvPr id="15" name="object 5">
            <a:extLst>
              <a:ext uri="{FF2B5EF4-FFF2-40B4-BE49-F238E27FC236}">
                <a16:creationId xmlns:a16="http://schemas.microsoft.com/office/drawing/2014/main" id="{B99524BF-FE00-429D-94A6-F936AABD28D4}"/>
              </a:ext>
            </a:extLst>
          </p:cNvPr>
          <p:cNvSpPr/>
          <p:nvPr userDrawn="1"/>
        </p:nvSpPr>
        <p:spPr>
          <a:xfrm>
            <a:off x="515300" y="997863"/>
            <a:ext cx="2520000" cy="2520000"/>
          </a:xfrm>
          <a:custGeom>
            <a:avLst/>
            <a:gdLst/>
            <a:ahLst/>
            <a:cxnLst/>
            <a:rect l="l" t="t" r="r" b="b"/>
            <a:pathLst>
              <a:path w="4152265" h="4152265">
                <a:moveTo>
                  <a:pt x="4151706" y="0"/>
                </a:moveTo>
                <a:lnTo>
                  <a:pt x="3726724" y="0"/>
                </a:lnTo>
                <a:lnTo>
                  <a:pt x="3726345" y="48506"/>
                </a:lnTo>
                <a:lnTo>
                  <a:pt x="3725352" y="96864"/>
                </a:lnTo>
                <a:lnTo>
                  <a:pt x="3723747" y="145070"/>
                </a:lnTo>
                <a:lnTo>
                  <a:pt x="3721535" y="193119"/>
                </a:lnTo>
                <a:lnTo>
                  <a:pt x="3718719" y="241009"/>
                </a:lnTo>
                <a:lnTo>
                  <a:pt x="3715304" y="288736"/>
                </a:lnTo>
                <a:lnTo>
                  <a:pt x="3711292" y="336295"/>
                </a:lnTo>
                <a:lnTo>
                  <a:pt x="3706688" y="383683"/>
                </a:lnTo>
                <a:lnTo>
                  <a:pt x="3701494" y="430896"/>
                </a:lnTo>
                <a:lnTo>
                  <a:pt x="3695716" y="477931"/>
                </a:lnTo>
                <a:lnTo>
                  <a:pt x="3689357" y="524784"/>
                </a:lnTo>
                <a:lnTo>
                  <a:pt x="3682420" y="571451"/>
                </a:lnTo>
                <a:lnTo>
                  <a:pt x="3674909" y="617929"/>
                </a:lnTo>
                <a:lnTo>
                  <a:pt x="3666827" y="664213"/>
                </a:lnTo>
                <a:lnTo>
                  <a:pt x="3658180" y="710300"/>
                </a:lnTo>
                <a:lnTo>
                  <a:pt x="3648969" y="756186"/>
                </a:lnTo>
                <a:lnTo>
                  <a:pt x="3639200" y="801867"/>
                </a:lnTo>
                <a:lnTo>
                  <a:pt x="3628875" y="847340"/>
                </a:lnTo>
                <a:lnTo>
                  <a:pt x="3617999" y="892601"/>
                </a:lnTo>
                <a:lnTo>
                  <a:pt x="3606575" y="937647"/>
                </a:lnTo>
                <a:lnTo>
                  <a:pt x="3594607" y="982472"/>
                </a:lnTo>
                <a:lnTo>
                  <a:pt x="3582098" y="1027075"/>
                </a:lnTo>
                <a:lnTo>
                  <a:pt x="3569053" y="1071451"/>
                </a:lnTo>
                <a:lnTo>
                  <a:pt x="3555474" y="1115595"/>
                </a:lnTo>
                <a:lnTo>
                  <a:pt x="3541367" y="1159506"/>
                </a:lnTo>
                <a:lnTo>
                  <a:pt x="3526734" y="1203178"/>
                </a:lnTo>
                <a:lnTo>
                  <a:pt x="3511579" y="1246608"/>
                </a:lnTo>
                <a:lnTo>
                  <a:pt x="3495906" y="1289793"/>
                </a:lnTo>
                <a:lnTo>
                  <a:pt x="3479719" y="1332728"/>
                </a:lnTo>
                <a:lnTo>
                  <a:pt x="3463021" y="1375410"/>
                </a:lnTo>
                <a:lnTo>
                  <a:pt x="3445816" y="1417836"/>
                </a:lnTo>
                <a:lnTo>
                  <a:pt x="3428108" y="1460000"/>
                </a:lnTo>
                <a:lnTo>
                  <a:pt x="3409901" y="1501901"/>
                </a:lnTo>
                <a:lnTo>
                  <a:pt x="3391198" y="1543533"/>
                </a:lnTo>
                <a:lnTo>
                  <a:pt x="3372002" y="1584894"/>
                </a:lnTo>
                <a:lnTo>
                  <a:pt x="3352319" y="1625979"/>
                </a:lnTo>
                <a:lnTo>
                  <a:pt x="3332151" y="1666784"/>
                </a:lnTo>
                <a:lnTo>
                  <a:pt x="3311502" y="1707307"/>
                </a:lnTo>
                <a:lnTo>
                  <a:pt x="3290376" y="1747543"/>
                </a:lnTo>
                <a:lnTo>
                  <a:pt x="3268776" y="1787488"/>
                </a:lnTo>
                <a:lnTo>
                  <a:pt x="3246707" y="1827140"/>
                </a:lnTo>
                <a:lnTo>
                  <a:pt x="3224172" y="1866493"/>
                </a:lnTo>
                <a:lnTo>
                  <a:pt x="3201174" y="1905545"/>
                </a:lnTo>
                <a:lnTo>
                  <a:pt x="3177718" y="1944291"/>
                </a:lnTo>
                <a:lnTo>
                  <a:pt x="3153807" y="1982728"/>
                </a:lnTo>
                <a:lnTo>
                  <a:pt x="3129446" y="2020852"/>
                </a:lnTo>
                <a:lnTo>
                  <a:pt x="3104636" y="2058660"/>
                </a:lnTo>
                <a:lnTo>
                  <a:pt x="3079383" y="2096147"/>
                </a:lnTo>
                <a:lnTo>
                  <a:pt x="3053691" y="2133311"/>
                </a:lnTo>
                <a:lnTo>
                  <a:pt x="3027562" y="2170146"/>
                </a:lnTo>
                <a:lnTo>
                  <a:pt x="3001000" y="2206650"/>
                </a:lnTo>
                <a:lnTo>
                  <a:pt x="2974010" y="2242818"/>
                </a:lnTo>
                <a:lnTo>
                  <a:pt x="2946594" y="2278648"/>
                </a:lnTo>
                <a:lnTo>
                  <a:pt x="2918758" y="2314135"/>
                </a:lnTo>
                <a:lnTo>
                  <a:pt x="2890504" y="2349275"/>
                </a:lnTo>
                <a:lnTo>
                  <a:pt x="2861836" y="2384065"/>
                </a:lnTo>
                <a:lnTo>
                  <a:pt x="2832757" y="2418501"/>
                </a:lnTo>
                <a:lnTo>
                  <a:pt x="2803273" y="2452580"/>
                </a:lnTo>
                <a:lnTo>
                  <a:pt x="2773385" y="2486297"/>
                </a:lnTo>
                <a:lnTo>
                  <a:pt x="2743099" y="2519649"/>
                </a:lnTo>
                <a:lnTo>
                  <a:pt x="2712417" y="2552632"/>
                </a:lnTo>
                <a:lnTo>
                  <a:pt x="2681344" y="2585242"/>
                </a:lnTo>
                <a:lnTo>
                  <a:pt x="2649883" y="2617476"/>
                </a:lnTo>
                <a:lnTo>
                  <a:pt x="2618038" y="2649330"/>
                </a:lnTo>
                <a:lnTo>
                  <a:pt x="2585812" y="2680800"/>
                </a:lnTo>
                <a:lnTo>
                  <a:pt x="2553210" y="2711882"/>
                </a:lnTo>
                <a:lnTo>
                  <a:pt x="2520235" y="2742574"/>
                </a:lnTo>
                <a:lnTo>
                  <a:pt x="2486891" y="2772870"/>
                </a:lnTo>
                <a:lnTo>
                  <a:pt x="2453181" y="2802767"/>
                </a:lnTo>
                <a:lnTo>
                  <a:pt x="2419110" y="2832262"/>
                </a:lnTo>
                <a:lnTo>
                  <a:pt x="2384680" y="2861351"/>
                </a:lnTo>
                <a:lnTo>
                  <a:pt x="2349896" y="2890029"/>
                </a:lnTo>
                <a:lnTo>
                  <a:pt x="2314761" y="2918294"/>
                </a:lnTo>
                <a:lnTo>
                  <a:pt x="2279280" y="2946142"/>
                </a:lnTo>
                <a:lnTo>
                  <a:pt x="2243455" y="2973568"/>
                </a:lnTo>
                <a:lnTo>
                  <a:pt x="2207291" y="3000570"/>
                </a:lnTo>
                <a:lnTo>
                  <a:pt x="2170792" y="3027142"/>
                </a:lnTo>
                <a:lnTo>
                  <a:pt x="2133960" y="3053283"/>
                </a:lnTo>
                <a:lnTo>
                  <a:pt x="2096800" y="3078987"/>
                </a:lnTo>
                <a:lnTo>
                  <a:pt x="2059315" y="3104251"/>
                </a:lnTo>
                <a:lnTo>
                  <a:pt x="2021510" y="3129072"/>
                </a:lnTo>
                <a:lnTo>
                  <a:pt x="1983387" y="3153446"/>
                </a:lnTo>
                <a:lnTo>
                  <a:pt x="1944951" y="3177368"/>
                </a:lnTo>
                <a:lnTo>
                  <a:pt x="1906205" y="3200836"/>
                </a:lnTo>
                <a:lnTo>
                  <a:pt x="1867154" y="3223845"/>
                </a:lnTo>
                <a:lnTo>
                  <a:pt x="1827800" y="3246392"/>
                </a:lnTo>
                <a:lnTo>
                  <a:pt x="1788148" y="3268473"/>
                </a:lnTo>
                <a:lnTo>
                  <a:pt x="1748201" y="3290084"/>
                </a:lnTo>
                <a:lnTo>
                  <a:pt x="1707962" y="3311222"/>
                </a:lnTo>
                <a:lnTo>
                  <a:pt x="1667437" y="3331882"/>
                </a:lnTo>
                <a:lnTo>
                  <a:pt x="1626628" y="3352062"/>
                </a:lnTo>
                <a:lnTo>
                  <a:pt x="1585539" y="3371757"/>
                </a:lnTo>
                <a:lnTo>
                  <a:pt x="1544173" y="3390963"/>
                </a:lnTo>
                <a:lnTo>
                  <a:pt x="1502536" y="3409678"/>
                </a:lnTo>
                <a:lnTo>
                  <a:pt x="1460629" y="3427896"/>
                </a:lnTo>
                <a:lnTo>
                  <a:pt x="1418458" y="3445615"/>
                </a:lnTo>
                <a:lnTo>
                  <a:pt x="1376025" y="3462831"/>
                </a:lnTo>
                <a:lnTo>
                  <a:pt x="1333335" y="3479539"/>
                </a:lnTo>
                <a:lnTo>
                  <a:pt x="1290391" y="3495737"/>
                </a:lnTo>
                <a:lnTo>
                  <a:pt x="1247196" y="3511420"/>
                </a:lnTo>
                <a:lnTo>
                  <a:pt x="1203756" y="3526585"/>
                </a:lnTo>
                <a:lnTo>
                  <a:pt x="1160072" y="3541228"/>
                </a:lnTo>
                <a:lnTo>
                  <a:pt x="1116150" y="3555345"/>
                </a:lnTo>
                <a:lnTo>
                  <a:pt x="1071992" y="3568933"/>
                </a:lnTo>
                <a:lnTo>
                  <a:pt x="1027603" y="3581987"/>
                </a:lnTo>
                <a:lnTo>
                  <a:pt x="982986" y="3594505"/>
                </a:lnTo>
                <a:lnTo>
                  <a:pt x="938145" y="3606482"/>
                </a:lnTo>
                <a:lnTo>
                  <a:pt x="893084" y="3617914"/>
                </a:lnTo>
                <a:lnTo>
                  <a:pt x="847806" y="3628798"/>
                </a:lnTo>
                <a:lnTo>
                  <a:pt x="802315" y="3639131"/>
                </a:lnTo>
                <a:lnTo>
                  <a:pt x="756615" y="3648907"/>
                </a:lnTo>
                <a:lnTo>
                  <a:pt x="710709" y="3658125"/>
                </a:lnTo>
                <a:lnTo>
                  <a:pt x="664602" y="3666779"/>
                </a:lnTo>
                <a:lnTo>
                  <a:pt x="618297" y="3674867"/>
                </a:lnTo>
                <a:lnTo>
                  <a:pt x="571797" y="3682384"/>
                </a:lnTo>
                <a:lnTo>
                  <a:pt x="525107" y="3689326"/>
                </a:lnTo>
                <a:lnTo>
                  <a:pt x="478230" y="3695691"/>
                </a:lnTo>
                <a:lnTo>
                  <a:pt x="431169" y="3701474"/>
                </a:lnTo>
                <a:lnTo>
                  <a:pt x="383930" y="3706671"/>
                </a:lnTo>
                <a:lnTo>
                  <a:pt x="336514" y="3711279"/>
                </a:lnTo>
                <a:lnTo>
                  <a:pt x="288927" y="3715294"/>
                </a:lnTo>
                <a:lnTo>
                  <a:pt x="241171" y="3718713"/>
                </a:lnTo>
                <a:lnTo>
                  <a:pt x="193251" y="3721531"/>
                </a:lnTo>
                <a:lnTo>
                  <a:pt x="145170" y="3723745"/>
                </a:lnTo>
                <a:lnTo>
                  <a:pt x="96932" y="3725350"/>
                </a:lnTo>
                <a:lnTo>
                  <a:pt x="48541" y="3726345"/>
                </a:lnTo>
                <a:lnTo>
                  <a:pt x="0" y="3726724"/>
                </a:lnTo>
                <a:lnTo>
                  <a:pt x="0" y="4151706"/>
                </a:lnTo>
                <a:lnTo>
                  <a:pt x="48374" y="4151429"/>
                </a:lnTo>
                <a:lnTo>
                  <a:pt x="96616" y="4150603"/>
                </a:lnTo>
                <a:lnTo>
                  <a:pt x="144723" y="4149230"/>
                </a:lnTo>
                <a:lnTo>
                  <a:pt x="192692" y="4147312"/>
                </a:lnTo>
                <a:lnTo>
                  <a:pt x="240521" y="4144854"/>
                </a:lnTo>
                <a:lnTo>
                  <a:pt x="288205" y="4141857"/>
                </a:lnTo>
                <a:lnTo>
                  <a:pt x="335742" y="4138324"/>
                </a:lnTo>
                <a:lnTo>
                  <a:pt x="383129" y="4134260"/>
                </a:lnTo>
                <a:lnTo>
                  <a:pt x="430363" y="4129666"/>
                </a:lnTo>
                <a:lnTo>
                  <a:pt x="477441" y="4124546"/>
                </a:lnTo>
                <a:lnTo>
                  <a:pt x="524360" y="4118903"/>
                </a:lnTo>
                <a:lnTo>
                  <a:pt x="571117" y="4112740"/>
                </a:lnTo>
                <a:lnTo>
                  <a:pt x="617709" y="4106059"/>
                </a:lnTo>
                <a:lnTo>
                  <a:pt x="664133" y="4098864"/>
                </a:lnTo>
                <a:lnTo>
                  <a:pt x="710386" y="4091157"/>
                </a:lnTo>
                <a:lnTo>
                  <a:pt x="756466" y="4082943"/>
                </a:lnTo>
                <a:lnTo>
                  <a:pt x="802368" y="4074222"/>
                </a:lnTo>
                <a:lnTo>
                  <a:pt x="848091" y="4065000"/>
                </a:lnTo>
                <a:lnTo>
                  <a:pt x="893631" y="4055278"/>
                </a:lnTo>
                <a:lnTo>
                  <a:pt x="938985" y="4045060"/>
                </a:lnTo>
                <a:lnTo>
                  <a:pt x="984150" y="4034348"/>
                </a:lnTo>
                <a:lnTo>
                  <a:pt x="1029123" y="4023146"/>
                </a:lnTo>
                <a:lnTo>
                  <a:pt x="1073902" y="4011456"/>
                </a:lnTo>
                <a:lnTo>
                  <a:pt x="1118482" y="3999282"/>
                </a:lnTo>
                <a:lnTo>
                  <a:pt x="1162862" y="3986627"/>
                </a:lnTo>
                <a:lnTo>
                  <a:pt x="1207038" y="3973493"/>
                </a:lnTo>
                <a:lnTo>
                  <a:pt x="1251008" y="3959883"/>
                </a:lnTo>
                <a:lnTo>
                  <a:pt x="1294767" y="3945801"/>
                </a:lnTo>
                <a:lnTo>
                  <a:pt x="1338314" y="3931250"/>
                </a:lnTo>
                <a:lnTo>
                  <a:pt x="1381646" y="3916232"/>
                </a:lnTo>
                <a:lnTo>
                  <a:pt x="1424758" y="3900750"/>
                </a:lnTo>
                <a:lnTo>
                  <a:pt x="1467649" y="3884808"/>
                </a:lnTo>
                <a:lnTo>
                  <a:pt x="1510315" y="3868408"/>
                </a:lnTo>
                <a:lnTo>
                  <a:pt x="1552754" y="3851554"/>
                </a:lnTo>
                <a:lnTo>
                  <a:pt x="1594962" y="3834248"/>
                </a:lnTo>
                <a:lnTo>
                  <a:pt x="1636936" y="3816493"/>
                </a:lnTo>
                <a:lnTo>
                  <a:pt x="1678674" y="3798293"/>
                </a:lnTo>
                <a:lnTo>
                  <a:pt x="1720172" y="3779650"/>
                </a:lnTo>
                <a:lnTo>
                  <a:pt x="1761427" y="3760568"/>
                </a:lnTo>
                <a:lnTo>
                  <a:pt x="1802437" y="3741048"/>
                </a:lnTo>
                <a:lnTo>
                  <a:pt x="1843199" y="3721095"/>
                </a:lnTo>
                <a:lnTo>
                  <a:pt x="1883709" y="3700712"/>
                </a:lnTo>
                <a:lnTo>
                  <a:pt x="1923964" y="3679900"/>
                </a:lnTo>
                <a:lnTo>
                  <a:pt x="1963962" y="3658664"/>
                </a:lnTo>
                <a:lnTo>
                  <a:pt x="2003699" y="3637007"/>
                </a:lnTo>
                <a:lnTo>
                  <a:pt x="2043173" y="3614930"/>
                </a:lnTo>
                <a:lnTo>
                  <a:pt x="2082380" y="3592438"/>
                </a:lnTo>
                <a:lnTo>
                  <a:pt x="2121318" y="3569532"/>
                </a:lnTo>
                <a:lnTo>
                  <a:pt x="2159984" y="3546218"/>
                </a:lnTo>
                <a:lnTo>
                  <a:pt x="2198374" y="3522496"/>
                </a:lnTo>
                <a:lnTo>
                  <a:pt x="2236485" y="3498370"/>
                </a:lnTo>
                <a:lnTo>
                  <a:pt x="2274316" y="3473844"/>
                </a:lnTo>
                <a:lnTo>
                  <a:pt x="2311861" y="3448919"/>
                </a:lnTo>
                <a:lnTo>
                  <a:pt x="2349120" y="3423600"/>
                </a:lnTo>
                <a:lnTo>
                  <a:pt x="2386088" y="3397889"/>
                </a:lnTo>
                <a:lnTo>
                  <a:pt x="2422763" y="3371789"/>
                </a:lnTo>
                <a:lnTo>
                  <a:pt x="2459141" y="3345303"/>
                </a:lnTo>
                <a:lnTo>
                  <a:pt x="2495220" y="3318435"/>
                </a:lnTo>
                <a:lnTo>
                  <a:pt x="2530997" y="3291186"/>
                </a:lnTo>
                <a:lnTo>
                  <a:pt x="2566469" y="3263560"/>
                </a:lnTo>
                <a:lnTo>
                  <a:pt x="2601632" y="3235560"/>
                </a:lnTo>
                <a:lnTo>
                  <a:pt x="2636484" y="3207190"/>
                </a:lnTo>
                <a:lnTo>
                  <a:pt x="2671022" y="3178451"/>
                </a:lnTo>
                <a:lnTo>
                  <a:pt x="2705242" y="3149347"/>
                </a:lnTo>
                <a:lnTo>
                  <a:pt x="2739142" y="3119882"/>
                </a:lnTo>
                <a:lnTo>
                  <a:pt x="2772719" y="3090057"/>
                </a:lnTo>
                <a:lnTo>
                  <a:pt x="2805970" y="3059876"/>
                </a:lnTo>
                <a:lnTo>
                  <a:pt x="2838892" y="3029342"/>
                </a:lnTo>
                <a:lnTo>
                  <a:pt x="2871482" y="2998458"/>
                </a:lnTo>
                <a:lnTo>
                  <a:pt x="2903736" y="2967227"/>
                </a:lnTo>
                <a:lnTo>
                  <a:pt x="2935652" y="2935652"/>
                </a:lnTo>
                <a:lnTo>
                  <a:pt x="2967227" y="2903736"/>
                </a:lnTo>
                <a:lnTo>
                  <a:pt x="2998458" y="2871482"/>
                </a:lnTo>
                <a:lnTo>
                  <a:pt x="3029342" y="2838892"/>
                </a:lnTo>
                <a:lnTo>
                  <a:pt x="3059876" y="2805970"/>
                </a:lnTo>
                <a:lnTo>
                  <a:pt x="3090057" y="2772719"/>
                </a:lnTo>
                <a:lnTo>
                  <a:pt x="3119882" y="2739142"/>
                </a:lnTo>
                <a:lnTo>
                  <a:pt x="3149347" y="2705242"/>
                </a:lnTo>
                <a:lnTo>
                  <a:pt x="3178451" y="2671022"/>
                </a:lnTo>
                <a:lnTo>
                  <a:pt x="3207190" y="2636484"/>
                </a:lnTo>
                <a:lnTo>
                  <a:pt x="3235560" y="2601632"/>
                </a:lnTo>
                <a:lnTo>
                  <a:pt x="3263560" y="2566469"/>
                </a:lnTo>
                <a:lnTo>
                  <a:pt x="3291186" y="2530997"/>
                </a:lnTo>
                <a:lnTo>
                  <a:pt x="3318435" y="2495220"/>
                </a:lnTo>
                <a:lnTo>
                  <a:pt x="3345303" y="2459141"/>
                </a:lnTo>
                <a:lnTo>
                  <a:pt x="3371789" y="2422763"/>
                </a:lnTo>
                <a:lnTo>
                  <a:pt x="3397889" y="2386088"/>
                </a:lnTo>
                <a:lnTo>
                  <a:pt x="3423600" y="2349120"/>
                </a:lnTo>
                <a:lnTo>
                  <a:pt x="3448919" y="2311861"/>
                </a:lnTo>
                <a:lnTo>
                  <a:pt x="3473844" y="2274316"/>
                </a:lnTo>
                <a:lnTo>
                  <a:pt x="3498370" y="2236485"/>
                </a:lnTo>
                <a:lnTo>
                  <a:pt x="3522496" y="2198374"/>
                </a:lnTo>
                <a:lnTo>
                  <a:pt x="3546218" y="2159984"/>
                </a:lnTo>
                <a:lnTo>
                  <a:pt x="3569532" y="2121318"/>
                </a:lnTo>
                <a:lnTo>
                  <a:pt x="3592438" y="2082380"/>
                </a:lnTo>
                <a:lnTo>
                  <a:pt x="3614930" y="2043173"/>
                </a:lnTo>
                <a:lnTo>
                  <a:pt x="3637007" y="2003699"/>
                </a:lnTo>
                <a:lnTo>
                  <a:pt x="3658664" y="1963962"/>
                </a:lnTo>
                <a:lnTo>
                  <a:pt x="3679900" y="1923964"/>
                </a:lnTo>
                <a:lnTo>
                  <a:pt x="3700712" y="1883709"/>
                </a:lnTo>
                <a:lnTo>
                  <a:pt x="3721095" y="1843199"/>
                </a:lnTo>
                <a:lnTo>
                  <a:pt x="3741048" y="1802437"/>
                </a:lnTo>
                <a:lnTo>
                  <a:pt x="3760568" y="1761427"/>
                </a:lnTo>
                <a:lnTo>
                  <a:pt x="3779650" y="1720172"/>
                </a:lnTo>
                <a:lnTo>
                  <a:pt x="3798293" y="1678674"/>
                </a:lnTo>
                <a:lnTo>
                  <a:pt x="3816493" y="1636936"/>
                </a:lnTo>
                <a:lnTo>
                  <a:pt x="3834248" y="1594962"/>
                </a:lnTo>
                <a:lnTo>
                  <a:pt x="3851554" y="1552754"/>
                </a:lnTo>
                <a:lnTo>
                  <a:pt x="3868408" y="1510315"/>
                </a:lnTo>
                <a:lnTo>
                  <a:pt x="3884808" y="1467649"/>
                </a:lnTo>
                <a:lnTo>
                  <a:pt x="3900750" y="1424758"/>
                </a:lnTo>
                <a:lnTo>
                  <a:pt x="3916232" y="1381646"/>
                </a:lnTo>
                <a:lnTo>
                  <a:pt x="3931250" y="1338314"/>
                </a:lnTo>
                <a:lnTo>
                  <a:pt x="3945801" y="1294767"/>
                </a:lnTo>
                <a:lnTo>
                  <a:pt x="3959883" y="1251008"/>
                </a:lnTo>
                <a:lnTo>
                  <a:pt x="3973493" y="1207038"/>
                </a:lnTo>
                <a:lnTo>
                  <a:pt x="3986627" y="1162862"/>
                </a:lnTo>
                <a:lnTo>
                  <a:pt x="3999282" y="1118482"/>
                </a:lnTo>
                <a:lnTo>
                  <a:pt x="4011456" y="1073902"/>
                </a:lnTo>
                <a:lnTo>
                  <a:pt x="4023146" y="1029123"/>
                </a:lnTo>
                <a:lnTo>
                  <a:pt x="4034348" y="984150"/>
                </a:lnTo>
                <a:lnTo>
                  <a:pt x="4045060" y="938985"/>
                </a:lnTo>
                <a:lnTo>
                  <a:pt x="4055278" y="893631"/>
                </a:lnTo>
                <a:lnTo>
                  <a:pt x="4065000" y="848091"/>
                </a:lnTo>
                <a:lnTo>
                  <a:pt x="4074222" y="802368"/>
                </a:lnTo>
                <a:lnTo>
                  <a:pt x="4082943" y="756466"/>
                </a:lnTo>
                <a:lnTo>
                  <a:pt x="4091157" y="710386"/>
                </a:lnTo>
                <a:lnTo>
                  <a:pt x="4098864" y="664133"/>
                </a:lnTo>
                <a:lnTo>
                  <a:pt x="4106059" y="617709"/>
                </a:lnTo>
                <a:lnTo>
                  <a:pt x="4112740" y="571117"/>
                </a:lnTo>
                <a:lnTo>
                  <a:pt x="4118903" y="524360"/>
                </a:lnTo>
                <a:lnTo>
                  <a:pt x="4124546" y="477441"/>
                </a:lnTo>
                <a:lnTo>
                  <a:pt x="4129666" y="430363"/>
                </a:lnTo>
                <a:lnTo>
                  <a:pt x="4134260" y="383129"/>
                </a:lnTo>
                <a:lnTo>
                  <a:pt x="4138324" y="335742"/>
                </a:lnTo>
                <a:lnTo>
                  <a:pt x="4141857" y="288205"/>
                </a:lnTo>
                <a:lnTo>
                  <a:pt x="4144854" y="240521"/>
                </a:lnTo>
                <a:lnTo>
                  <a:pt x="4147312" y="192692"/>
                </a:lnTo>
                <a:lnTo>
                  <a:pt x="4149230" y="144723"/>
                </a:lnTo>
                <a:lnTo>
                  <a:pt x="4150603" y="96616"/>
                </a:lnTo>
                <a:lnTo>
                  <a:pt x="4151429" y="48374"/>
                </a:lnTo>
                <a:lnTo>
                  <a:pt x="4151706" y="0"/>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6" name="Date Placeholder 3">
            <a:extLst>
              <a:ext uri="{FF2B5EF4-FFF2-40B4-BE49-F238E27FC236}">
                <a16:creationId xmlns:a16="http://schemas.microsoft.com/office/drawing/2014/main" id="{157D3525-A585-42CB-BB88-B4B97CB1118E}"/>
              </a:ext>
            </a:extLst>
          </p:cNvPr>
          <p:cNvSpPr>
            <a:spLocks noGrp="1"/>
          </p:cNvSpPr>
          <p:nvPr>
            <p:ph type="dt" sz="half" idx="10"/>
          </p:nvPr>
        </p:nvSpPr>
        <p:spPr>
          <a:xfrm>
            <a:off x="8085918" y="6492875"/>
            <a:ext cx="3128419" cy="365125"/>
          </a:xfrm>
          <a:prstGeom prst="rect">
            <a:avLst/>
          </a:prstGeom>
        </p:spPr>
        <p:txBody>
          <a:bodyPr/>
          <a:lstStyle>
            <a:lvl1pPr>
              <a:defRPr>
                <a:latin typeface="Arial" panose="020B0604020202020204" pitchFamily="34" charset="0"/>
                <a:cs typeface="Arial" panose="020B0604020202020204" pitchFamily="34" charset="0"/>
              </a:defRPr>
            </a:lvl1pPr>
          </a:lstStyle>
          <a:p>
            <a:fld id="{C7ACEB6D-BA41-44AA-A2D9-B312F1A49E28}" type="datetime1">
              <a:rPr lang="nl-NL" smtClean="0"/>
              <a:t>7-6-2023</a:t>
            </a:fld>
            <a:endParaRPr lang="en-GB"/>
          </a:p>
        </p:txBody>
      </p:sp>
      <p:sp>
        <p:nvSpPr>
          <p:cNvPr id="17" name="Footer Placeholder 4">
            <a:extLst>
              <a:ext uri="{FF2B5EF4-FFF2-40B4-BE49-F238E27FC236}">
                <a16:creationId xmlns:a16="http://schemas.microsoft.com/office/drawing/2014/main" id="{10DC1BE3-86B1-47CA-AB9B-2C041D40D327}"/>
              </a:ext>
            </a:extLst>
          </p:cNvPr>
          <p:cNvSpPr>
            <a:spLocks noGrp="1"/>
          </p:cNvSpPr>
          <p:nvPr>
            <p:ph type="ftr" sz="quarter" idx="11"/>
          </p:nvPr>
        </p:nvSpPr>
        <p:spPr>
          <a:xfrm>
            <a:off x="4062067" y="6227763"/>
            <a:ext cx="715227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sz="1050"/>
          </a:p>
        </p:txBody>
      </p:sp>
      <p:sp>
        <p:nvSpPr>
          <p:cNvPr id="18" name="Slide Number Placeholder 5">
            <a:extLst>
              <a:ext uri="{FF2B5EF4-FFF2-40B4-BE49-F238E27FC236}">
                <a16:creationId xmlns:a16="http://schemas.microsoft.com/office/drawing/2014/main" id="{9E6289C7-3DA8-4333-9034-3F72DBAC5519}"/>
              </a:ext>
            </a:extLst>
          </p:cNvPr>
          <p:cNvSpPr>
            <a:spLocks noGrp="1"/>
          </p:cNvSpPr>
          <p:nvPr>
            <p:ph type="sldNum" sz="quarter" idx="12"/>
          </p:nvPr>
        </p:nvSpPr>
        <p:spPr>
          <a:xfrm>
            <a:off x="11214337" y="6411658"/>
            <a:ext cx="672863" cy="365125"/>
          </a:xfrm>
          <a:prstGeom prst="rect">
            <a:avLst/>
          </a:prstGeom>
        </p:spPr>
        <p:txBody>
          <a:bodyPr/>
          <a:lstStyle>
            <a:lvl1pPr>
              <a:defRPr>
                <a:latin typeface="Arial" panose="020B0604020202020204" pitchFamily="34" charset="0"/>
                <a:cs typeface="Arial" panose="020B0604020202020204" pitchFamily="34" charset="0"/>
              </a:defRPr>
            </a:lvl1pPr>
          </a:lstStyle>
          <a:p>
            <a:fld id="{7693949C-1E1B-476B-8E00-BD738D5A66DE}" type="slidenum">
              <a:rPr lang="en-GB" smtClean="0"/>
              <a:pPr/>
              <a:t>‹#›</a:t>
            </a:fld>
            <a:endParaRPr lang="en-GB"/>
          </a:p>
        </p:txBody>
      </p:sp>
      <p:sp>
        <p:nvSpPr>
          <p:cNvPr id="19" name="Freeform 144">
            <a:extLst>
              <a:ext uri="{FF2B5EF4-FFF2-40B4-BE49-F238E27FC236}">
                <a16:creationId xmlns:a16="http://schemas.microsoft.com/office/drawing/2014/main" id="{726C5EA5-A887-45A2-9D6F-17657B834C37}"/>
              </a:ext>
            </a:extLst>
          </p:cNvPr>
          <p:cNvSpPr/>
          <p:nvPr userDrawn="1"/>
        </p:nvSpPr>
        <p:spPr>
          <a:xfrm>
            <a:off x="11456672" y="1822691"/>
            <a:ext cx="762730" cy="3379237"/>
          </a:xfrm>
          <a:custGeom>
            <a:avLst/>
            <a:gdLst>
              <a:gd name="connsiteX0" fmla="*/ 555277 w 559101"/>
              <a:gd name="connsiteY0" fmla="*/ 2476975 h 2477067"/>
              <a:gd name="connsiteX1" fmla="*/ 484913 w 559101"/>
              <a:gd name="connsiteY1" fmla="*/ 2411814 h 2477067"/>
              <a:gd name="connsiteX2" fmla="*/ 484827 w 559101"/>
              <a:gd name="connsiteY2" fmla="*/ 72783 h 2477067"/>
              <a:gd name="connsiteX3" fmla="*/ 494435 w 559101"/>
              <a:gd name="connsiteY3" fmla="*/ 63261 h 2477067"/>
              <a:gd name="connsiteX4" fmla="*/ 559086 w 559101"/>
              <a:gd name="connsiteY4" fmla="*/ -93 h 2477067"/>
              <a:gd name="connsiteX5" fmla="*/ 555563 w 559101"/>
              <a:gd name="connsiteY5" fmla="*/ 254368 h 2477067"/>
              <a:gd name="connsiteX6" fmla="*/ 180225 w 559101"/>
              <a:gd name="connsiteY6" fmla="*/ 1242056 h 2477067"/>
              <a:gd name="connsiteX7" fmla="*/ 555563 w 559101"/>
              <a:gd name="connsiteY7" fmla="*/ 2222324 h 24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1" h="2477067">
                <a:moveTo>
                  <a:pt x="555277" y="2476975"/>
                </a:moveTo>
                <a:lnTo>
                  <a:pt x="484913" y="2411814"/>
                </a:lnTo>
                <a:cubicBezTo>
                  <a:pt x="-161625" y="1765931"/>
                  <a:pt x="-161664" y="718713"/>
                  <a:pt x="484827" y="72783"/>
                </a:cubicBezTo>
                <a:cubicBezTo>
                  <a:pt x="488017" y="69596"/>
                  <a:pt x="491216" y="66419"/>
                  <a:pt x="494435" y="63261"/>
                </a:cubicBezTo>
                <a:lnTo>
                  <a:pt x="559086" y="-93"/>
                </a:lnTo>
                <a:lnTo>
                  <a:pt x="555563" y="254368"/>
                </a:lnTo>
                <a:cubicBezTo>
                  <a:pt x="289913" y="552872"/>
                  <a:pt x="180225" y="844146"/>
                  <a:pt x="180225" y="1242056"/>
                </a:cubicBezTo>
                <a:cubicBezTo>
                  <a:pt x="180225" y="1635780"/>
                  <a:pt x="289913" y="1901751"/>
                  <a:pt x="555563" y="2222324"/>
                </a:cubicBezTo>
                <a:close/>
              </a:path>
            </a:pathLst>
          </a:custGeom>
          <a:solidFill>
            <a:schemeClr val="accent6"/>
          </a:solidFill>
          <a:ln w="9514" cap="flat">
            <a:noFill/>
            <a:prstDash val="solid"/>
            <a:miter/>
          </a:ln>
        </p:spPr>
        <p:txBody>
          <a:bodyPr rtlCol="0" anchor="ctr"/>
          <a:lstStyle/>
          <a:p>
            <a:endParaRPr lang="en-BE">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1AC8C2C-B55A-4EFA-A096-1DDC50C53478}"/>
              </a:ext>
            </a:extLst>
          </p:cNvPr>
          <p:cNvSpPr txBox="1"/>
          <p:nvPr userDrawn="1"/>
        </p:nvSpPr>
        <p:spPr>
          <a:xfrm>
            <a:off x="411212" y="6380163"/>
            <a:ext cx="3043188" cy="323165"/>
          </a:xfrm>
          <a:prstGeom prst="rect">
            <a:avLst/>
          </a:prstGeom>
          <a:noFill/>
        </p:spPr>
        <p:txBody>
          <a:bodyPr wrap="square" rtlCol="0">
            <a:spAutoFit/>
          </a:bodyPr>
          <a:lstStyle/>
          <a:p>
            <a:r>
              <a:rPr lang="en-GB" sz="750" b="0" i="0" u="none" strike="noStrike" kern="1200" baseline="0" err="1">
                <a:solidFill>
                  <a:schemeClr val="bg1"/>
                </a:solidFill>
                <a:latin typeface="Arial" panose="020B0604020202020204" pitchFamily="34" charset="0"/>
                <a:ea typeface="+mn-ea"/>
                <a:cs typeface="Arial" panose="020B0604020202020204" pitchFamily="34" charset="0"/>
              </a:rPr>
              <a:t>Mutualités</a:t>
            </a:r>
            <a:r>
              <a:rPr lang="en-GB" sz="750" b="0" i="0" u="none" strike="noStrike" kern="1200" baseline="0">
                <a:solidFill>
                  <a:schemeClr val="bg1"/>
                </a:solidFill>
                <a:latin typeface="Arial" panose="020B0604020202020204" pitchFamily="34" charset="0"/>
                <a:ea typeface="+mn-ea"/>
                <a:cs typeface="Arial" panose="020B0604020202020204" pitchFamily="34" charset="0"/>
              </a:rPr>
              <a:t> </a:t>
            </a:r>
            <a:r>
              <a:rPr lang="en-GB" sz="750" b="0" i="0" u="none" strike="noStrike" kern="1200" baseline="0" err="1">
                <a:solidFill>
                  <a:schemeClr val="bg1"/>
                </a:solidFill>
                <a:latin typeface="Arial" panose="020B0604020202020204" pitchFamily="34" charset="0"/>
                <a:ea typeface="+mn-ea"/>
                <a:cs typeface="Arial" panose="020B0604020202020204" pitchFamily="34" charset="0"/>
              </a:rPr>
              <a:t>Libres</a:t>
            </a:r>
            <a:r>
              <a:rPr lang="en-GB" sz="750" b="0" i="0" u="none" strike="noStrike" kern="1200" baseline="0">
                <a:solidFill>
                  <a:schemeClr val="bg1"/>
                </a:solidFill>
                <a:latin typeface="Arial" panose="020B0604020202020204" pitchFamily="34" charset="0"/>
                <a:ea typeface="+mn-ea"/>
                <a:cs typeface="Arial" panose="020B0604020202020204" pitchFamily="34" charset="0"/>
              </a:rPr>
              <a:t> / </a:t>
            </a:r>
            <a:r>
              <a:rPr lang="en-GB" sz="750" b="0" i="0" u="none" strike="noStrike" kern="1200" baseline="0" err="1">
                <a:solidFill>
                  <a:schemeClr val="bg1"/>
                </a:solidFill>
                <a:latin typeface="Arial" panose="020B0604020202020204" pitchFamily="34" charset="0"/>
                <a:ea typeface="+mn-ea"/>
                <a:cs typeface="Arial" panose="020B0604020202020204" pitchFamily="34" charset="0"/>
              </a:rPr>
              <a:t>Onafhankelijke</a:t>
            </a:r>
            <a:r>
              <a:rPr lang="en-GB" sz="750" b="0" i="0" u="none" strike="noStrike" kern="1200" baseline="0">
                <a:solidFill>
                  <a:schemeClr val="bg1"/>
                </a:solidFill>
                <a:latin typeface="Arial" panose="020B0604020202020204" pitchFamily="34" charset="0"/>
                <a:ea typeface="+mn-ea"/>
                <a:cs typeface="Arial" panose="020B0604020202020204" pitchFamily="34" charset="0"/>
              </a:rPr>
              <a:t> </a:t>
            </a:r>
            <a:r>
              <a:rPr lang="en-GB" sz="750" b="0" i="0" u="none" strike="noStrike" kern="1200" baseline="0" err="1">
                <a:solidFill>
                  <a:schemeClr val="bg1"/>
                </a:solidFill>
                <a:latin typeface="Arial" panose="020B0604020202020204" pitchFamily="34" charset="0"/>
                <a:ea typeface="+mn-ea"/>
                <a:cs typeface="Arial" panose="020B0604020202020204" pitchFamily="34" charset="0"/>
              </a:rPr>
              <a:t>Ziekenfondsen</a:t>
            </a:r>
            <a:endParaRPr lang="en-GB" sz="750" b="0" i="0" u="none" strike="noStrike" kern="1200" baseline="0">
              <a:solidFill>
                <a:schemeClr val="bg1"/>
              </a:solidFill>
              <a:latin typeface="Arial" panose="020B0604020202020204" pitchFamily="34" charset="0"/>
              <a:ea typeface="+mn-ea"/>
              <a:cs typeface="Arial" panose="020B0604020202020204" pitchFamily="34" charset="0"/>
            </a:endParaRPr>
          </a:p>
          <a:p>
            <a:r>
              <a:rPr lang="en-GB" sz="750" b="0" i="0" u="none" strike="noStrike" kern="1200" baseline="0">
                <a:solidFill>
                  <a:schemeClr val="bg1"/>
                </a:solidFill>
                <a:latin typeface="Arial" panose="020B0604020202020204" pitchFamily="34" charset="0"/>
                <a:ea typeface="+mn-ea"/>
                <a:cs typeface="Arial" panose="020B0604020202020204" pitchFamily="34" charset="0"/>
              </a:rPr>
              <a:t>www.mloz.be</a:t>
            </a:r>
            <a:endParaRPr lang="en-GB" sz="750">
              <a:solidFill>
                <a:schemeClr val="bg1"/>
              </a:solidFill>
              <a:latin typeface="Arial" panose="020B0604020202020204" pitchFamily="34" charset="0"/>
              <a:cs typeface="Arial" panose="020B0604020202020204" pitchFamily="34" charset="0"/>
            </a:endParaRPr>
          </a:p>
        </p:txBody>
      </p:sp>
      <p:sp>
        <p:nvSpPr>
          <p:cNvPr id="21" name="Freeform 129">
            <a:extLst>
              <a:ext uri="{FF2B5EF4-FFF2-40B4-BE49-F238E27FC236}">
                <a16:creationId xmlns:a16="http://schemas.microsoft.com/office/drawing/2014/main" id="{CF495EAC-04BC-465E-B28C-0463210D8DBE}"/>
              </a:ext>
            </a:extLst>
          </p:cNvPr>
          <p:cNvSpPr/>
          <p:nvPr userDrawn="1"/>
        </p:nvSpPr>
        <p:spPr>
          <a:xfrm>
            <a:off x="244524" y="6466888"/>
            <a:ext cx="165687" cy="165687"/>
          </a:xfrm>
          <a:custGeom>
            <a:avLst/>
            <a:gdLst>
              <a:gd name="connsiteX0" fmla="*/ -101 w 1771419"/>
              <a:gd name="connsiteY0" fmla="*/ 1771981 h 1772086"/>
              <a:gd name="connsiteX1" fmla="*/ -101 w 1771419"/>
              <a:gd name="connsiteY1" fmla="*/ 1590812 h 1772086"/>
              <a:gd name="connsiteX2" fmla="*/ 1590218 w 1771419"/>
              <a:gd name="connsiteY2" fmla="*/ -106 h 1772086"/>
              <a:gd name="connsiteX3" fmla="*/ 1771318 w 1771419"/>
              <a:gd name="connsiteY3" fmla="*/ -106 h 1772086"/>
              <a:gd name="connsiteX4" fmla="*/ -101 w 1771419"/>
              <a:gd name="connsiteY4" fmla="*/ 1771981 h 177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86">
                <a:moveTo>
                  <a:pt x="-101" y="1771981"/>
                </a:moveTo>
                <a:lnTo>
                  <a:pt x="-101" y="1590812"/>
                </a:lnTo>
                <a:cubicBezTo>
                  <a:pt x="877801" y="1589832"/>
                  <a:pt x="1589296" y="878069"/>
                  <a:pt x="1590218" y="-106"/>
                </a:cubicBezTo>
                <a:lnTo>
                  <a:pt x="1771318" y="-106"/>
                </a:lnTo>
                <a:cubicBezTo>
                  <a:pt x="1771376" y="978539"/>
                  <a:pt x="978233" y="1771981"/>
                  <a:pt x="-101" y="1771981"/>
                </a:cubicBezTo>
                <a:close/>
              </a:path>
            </a:pathLst>
          </a:custGeom>
          <a:solidFill>
            <a:schemeClr val="bg1"/>
          </a:solidFill>
          <a:ln w="5761" cap="flat">
            <a:noFill/>
            <a:prstDash val="solid"/>
            <a:miter/>
          </a:ln>
        </p:spPr>
        <p:txBody>
          <a:bodyPr rtlCol="0" anchor="ctr"/>
          <a:lstStyle/>
          <a:p>
            <a:endParaRPr lang="en-B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78241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bi + fixes txt siz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66A52-077B-4709-9599-DB72F7F6AE57}"/>
              </a:ext>
            </a:extLst>
          </p:cNvPr>
          <p:cNvSpPr>
            <a:spLocks noGrp="1"/>
          </p:cNvSpPr>
          <p:nvPr>
            <p:ph type="title" hasCustomPrompt="1"/>
          </p:nvPr>
        </p:nvSpPr>
        <p:spPr>
          <a:xfrm>
            <a:off x="3338271" y="972417"/>
            <a:ext cx="8553692" cy="476708"/>
          </a:xfrm>
          <a:prstGeom prst="rect">
            <a:avLst/>
          </a:prstGeom>
        </p:spPr>
        <p:txBody>
          <a:bodyPr/>
          <a:lstStyle/>
          <a:p>
            <a:r>
              <a:rPr lang="en-GB"/>
              <a:t>FIXED TXT SIZE</a:t>
            </a:r>
          </a:p>
        </p:txBody>
      </p:sp>
      <p:sp>
        <p:nvSpPr>
          <p:cNvPr id="3" name="Content Placeholder 2">
            <a:extLst>
              <a:ext uri="{FF2B5EF4-FFF2-40B4-BE49-F238E27FC236}">
                <a16:creationId xmlns:a16="http://schemas.microsoft.com/office/drawing/2014/main" id="{1E2E05B2-D567-4B66-AC7E-2CE98B2726CC}"/>
              </a:ext>
            </a:extLst>
          </p:cNvPr>
          <p:cNvSpPr>
            <a:spLocks noGrp="1"/>
          </p:cNvSpPr>
          <p:nvPr>
            <p:ph idx="1" hasCustomPrompt="1"/>
          </p:nvPr>
        </p:nvSpPr>
        <p:spPr>
          <a:xfrm>
            <a:off x="3333508" y="1714237"/>
            <a:ext cx="8553692" cy="446272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marL="630238" indent="-180975">
              <a:buFont typeface="Arial" panose="020B0604020202020204" pitchFamily="34" charset="0"/>
              <a:buChar char="•"/>
              <a:defRPr>
                <a:latin typeface="Arial" panose="020B0604020202020204" pitchFamily="34" charset="0"/>
                <a:cs typeface="Arial" panose="020B0604020202020204" pitchFamily="34" charset="0"/>
              </a:defRPr>
            </a:lvl3pPr>
          </a:lstStyle>
          <a:p>
            <a:pPr lvl="0"/>
            <a:r>
              <a:rPr lang="en-GB"/>
              <a:t>FIXED TXT SIZE Ondertitel / sous-titre</a:t>
            </a:r>
          </a:p>
          <a:p>
            <a:pPr lvl="1"/>
            <a:r>
              <a:rPr lang="en-GB"/>
              <a:t>Deze tekst blijft altijd even groot.</a:t>
            </a:r>
          </a:p>
          <a:p>
            <a:pPr lvl="2"/>
            <a:r>
              <a:rPr lang="en-GB"/>
              <a:t> x</a:t>
            </a:r>
          </a:p>
          <a:p>
            <a:pPr lvl="2"/>
            <a:r>
              <a:rPr lang="en-GB"/>
              <a:t> x</a:t>
            </a:r>
          </a:p>
          <a:p>
            <a:pPr lvl="1"/>
            <a:r>
              <a:rPr lang="en-GB"/>
              <a:t>Tweede bulletpoint / Deuxième bulletpoint</a:t>
            </a:r>
          </a:p>
          <a:p>
            <a:pPr lvl="2"/>
            <a:r>
              <a:rPr lang="en-GB"/>
              <a:t> x</a:t>
            </a:r>
          </a:p>
          <a:p>
            <a:pPr lvl="2"/>
            <a:r>
              <a:rPr lang="en-GB"/>
              <a:t> x </a:t>
            </a:r>
          </a:p>
          <a:p>
            <a:pPr lvl="2"/>
            <a:endParaRPr lang="en-GB"/>
          </a:p>
        </p:txBody>
      </p:sp>
      <p:sp>
        <p:nvSpPr>
          <p:cNvPr id="4" name="Date Placeholder 3">
            <a:extLst>
              <a:ext uri="{FF2B5EF4-FFF2-40B4-BE49-F238E27FC236}">
                <a16:creationId xmlns:a16="http://schemas.microsoft.com/office/drawing/2014/main" id="{84B16C73-9B88-F648-AA16-45D56B2429D5}"/>
              </a:ext>
            </a:extLst>
          </p:cNvPr>
          <p:cNvSpPr>
            <a:spLocks noGrp="1"/>
          </p:cNvSpPr>
          <p:nvPr>
            <p:ph type="dt" sz="half" idx="10"/>
          </p:nvPr>
        </p:nvSpPr>
        <p:spPr>
          <a:xfrm>
            <a:off x="8085918" y="6492875"/>
            <a:ext cx="3128419" cy="365125"/>
          </a:xfrm>
          <a:prstGeom prst="rect">
            <a:avLst/>
          </a:prstGeom>
        </p:spPr>
        <p:txBody>
          <a:bodyPr/>
          <a:lstStyle/>
          <a:p>
            <a:fld id="{B63277F8-FD1E-4775-BBCF-CE12047D6CB8}" type="datetime1">
              <a:rPr lang="nl-NL" sz="1100" smtClean="0"/>
              <a:t>7-6-2023</a:t>
            </a:fld>
            <a:endParaRPr lang="en-GB" sz="1100"/>
          </a:p>
        </p:txBody>
      </p:sp>
      <p:sp>
        <p:nvSpPr>
          <p:cNvPr id="5" name="Footer Placeholder 4">
            <a:extLst>
              <a:ext uri="{FF2B5EF4-FFF2-40B4-BE49-F238E27FC236}">
                <a16:creationId xmlns:a16="http://schemas.microsoft.com/office/drawing/2014/main" id="{BCE83912-C107-864C-850C-997D0C81F878}"/>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6" name="Slide Number Placeholder 5">
            <a:extLst>
              <a:ext uri="{FF2B5EF4-FFF2-40B4-BE49-F238E27FC236}">
                <a16:creationId xmlns:a16="http://schemas.microsoft.com/office/drawing/2014/main" id="{D8765C0E-3690-754A-9D42-52390E0C3713}"/>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
        <p:nvSpPr>
          <p:cNvPr id="17" name="Freeform 16">
            <a:extLst>
              <a:ext uri="{FF2B5EF4-FFF2-40B4-BE49-F238E27FC236}">
                <a16:creationId xmlns:a16="http://schemas.microsoft.com/office/drawing/2014/main" id="{BBCB5AA6-FBBB-844C-AA53-5648006A8E28}"/>
              </a:ext>
            </a:extLst>
          </p:cNvPr>
          <p:cNvSpPr/>
          <p:nvPr userDrawn="1"/>
        </p:nvSpPr>
        <p:spPr>
          <a:xfrm>
            <a:off x="488837" y="972417"/>
            <a:ext cx="2550015" cy="2550892"/>
          </a:xfrm>
          <a:custGeom>
            <a:avLst/>
            <a:gdLst>
              <a:gd name="connsiteX0" fmla="*/ -101 w 1771419"/>
              <a:gd name="connsiteY0" fmla="*/ 1771923 h 1772028"/>
              <a:gd name="connsiteX1" fmla="*/ -101 w 1771419"/>
              <a:gd name="connsiteY1" fmla="*/ 1590812 h 1772028"/>
              <a:gd name="connsiteX2" fmla="*/ 1590218 w 1771419"/>
              <a:gd name="connsiteY2" fmla="*/ -106 h 1772028"/>
              <a:gd name="connsiteX3" fmla="*/ 1771319 w 1771419"/>
              <a:gd name="connsiteY3" fmla="*/ -106 h 1772028"/>
              <a:gd name="connsiteX4" fmla="*/ -101 w 1771419"/>
              <a:gd name="connsiteY4" fmla="*/ 1771923 h 177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28">
                <a:moveTo>
                  <a:pt x="-101" y="1771923"/>
                </a:moveTo>
                <a:lnTo>
                  <a:pt x="-101" y="1590812"/>
                </a:lnTo>
                <a:cubicBezTo>
                  <a:pt x="877859" y="1589832"/>
                  <a:pt x="1589296" y="878127"/>
                  <a:pt x="1590218" y="-106"/>
                </a:cubicBezTo>
                <a:lnTo>
                  <a:pt x="1771319" y="-106"/>
                </a:lnTo>
                <a:cubicBezTo>
                  <a:pt x="1771434" y="978481"/>
                  <a:pt x="978291" y="1771923"/>
                  <a:pt x="-101" y="1771923"/>
                </a:cubicBezTo>
                <a:close/>
              </a:path>
            </a:pathLst>
          </a:custGeom>
          <a:solidFill>
            <a:srgbClr val="FAA61A"/>
          </a:solidFill>
          <a:ln w="5761" cap="flat">
            <a:noFill/>
            <a:prstDash val="solid"/>
            <a:miter/>
          </a:ln>
        </p:spPr>
        <p:txBody>
          <a:bodyPr rtlCol="0" anchor="ctr"/>
          <a:lstStyle/>
          <a:p>
            <a:endParaRPr lang="en-BE"/>
          </a:p>
        </p:txBody>
      </p:sp>
    </p:spTree>
    <p:extLst>
      <p:ext uri="{BB962C8B-B14F-4D97-AF65-F5344CB8AC3E}">
        <p14:creationId xmlns:p14="http://schemas.microsoft.com/office/powerpoint/2010/main" val="97329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bi + txt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66A52-077B-4709-9599-DB72F7F6AE57}"/>
              </a:ext>
            </a:extLst>
          </p:cNvPr>
          <p:cNvSpPr>
            <a:spLocks noGrp="1"/>
          </p:cNvSpPr>
          <p:nvPr>
            <p:ph type="title" hasCustomPrompt="1"/>
          </p:nvPr>
        </p:nvSpPr>
        <p:spPr>
          <a:xfrm>
            <a:off x="3338271" y="368301"/>
            <a:ext cx="8553692" cy="1080824"/>
          </a:xfrm>
          <a:prstGeom prst="rect">
            <a:avLst/>
          </a:prstGeom>
        </p:spPr>
        <p:txBody>
          <a:bodyPr anchor="b" anchorCtr="0">
            <a:noAutofit/>
          </a:bodyPr>
          <a:lstStyle/>
          <a:p>
            <a:r>
              <a:rPr lang="en-GB" err="1"/>
              <a:t>Titel</a:t>
            </a:r>
            <a:r>
              <a:rPr lang="en-GB"/>
              <a:t> / Titre</a:t>
            </a:r>
          </a:p>
        </p:txBody>
      </p:sp>
      <p:sp>
        <p:nvSpPr>
          <p:cNvPr id="3" name="Content Placeholder 2">
            <a:extLst>
              <a:ext uri="{FF2B5EF4-FFF2-40B4-BE49-F238E27FC236}">
                <a16:creationId xmlns:a16="http://schemas.microsoft.com/office/drawing/2014/main" id="{1E2E05B2-D567-4B66-AC7E-2CE98B2726CC}"/>
              </a:ext>
            </a:extLst>
          </p:cNvPr>
          <p:cNvSpPr>
            <a:spLocks noGrp="1"/>
          </p:cNvSpPr>
          <p:nvPr>
            <p:ph idx="1" hasCustomPrompt="1"/>
          </p:nvPr>
        </p:nvSpPr>
        <p:spPr>
          <a:xfrm>
            <a:off x="3333508" y="1714237"/>
            <a:ext cx="8553692" cy="4462726"/>
          </a:xfrm>
        </p:spPr>
        <p:txBody>
          <a:bodyPr>
            <a:noAutofit/>
          </a:bodyPr>
          <a:lstStyle>
            <a:lvl3pPr marL="630238" indent="-180975">
              <a:buFont typeface="Arial" panose="020B0604020202020204" pitchFamily="34" charset="0"/>
              <a:buChar char="•"/>
              <a:defRPr lang="en-GB" sz="2000" kern="1200" dirty="0">
                <a:solidFill>
                  <a:schemeClr val="tx2"/>
                </a:solidFill>
                <a:latin typeface="Fira Sans" panose="020B0503050000020004" pitchFamily="34" charset="0"/>
                <a:ea typeface="+mn-ea"/>
                <a:cs typeface="+mn-cs"/>
              </a:defRPr>
            </a:lvl3pPr>
          </a:lstStyle>
          <a:p>
            <a:pPr lvl="0"/>
            <a:r>
              <a:rPr lang="en-GB"/>
              <a:t>Ondertitel / sous-titre</a:t>
            </a:r>
          </a:p>
          <a:p>
            <a:pPr lvl="1"/>
            <a:r>
              <a:rPr lang="en-GB"/>
              <a:t>Eerste bulletpoint / Premier bulletpoint</a:t>
            </a:r>
          </a:p>
          <a:p>
            <a:pPr lvl="2"/>
            <a:r>
              <a:rPr lang="en-GB"/>
              <a:t> x</a:t>
            </a:r>
          </a:p>
          <a:p>
            <a:pPr lvl="2"/>
            <a:r>
              <a:rPr lang="en-GB"/>
              <a:t> x</a:t>
            </a:r>
          </a:p>
          <a:p>
            <a:pPr lvl="1"/>
            <a:r>
              <a:rPr lang="en-GB"/>
              <a:t>Tweede bulletpoint / Deuxième bulletpoint</a:t>
            </a:r>
          </a:p>
          <a:p>
            <a:pPr lvl="2"/>
            <a:r>
              <a:rPr lang="en-GB"/>
              <a:t> x</a:t>
            </a:r>
          </a:p>
          <a:p>
            <a:pPr lvl="2"/>
            <a:r>
              <a:rPr lang="en-GB"/>
              <a:t> x </a:t>
            </a:r>
          </a:p>
          <a:p>
            <a:pPr lvl="2"/>
            <a:endParaRPr lang="en-GB"/>
          </a:p>
        </p:txBody>
      </p:sp>
      <p:sp>
        <p:nvSpPr>
          <p:cNvPr id="4" name="Date Placeholder 3">
            <a:extLst>
              <a:ext uri="{FF2B5EF4-FFF2-40B4-BE49-F238E27FC236}">
                <a16:creationId xmlns:a16="http://schemas.microsoft.com/office/drawing/2014/main" id="{84B16C73-9B88-F648-AA16-45D56B2429D5}"/>
              </a:ext>
            </a:extLst>
          </p:cNvPr>
          <p:cNvSpPr>
            <a:spLocks noGrp="1"/>
          </p:cNvSpPr>
          <p:nvPr>
            <p:ph type="dt" sz="half" idx="10"/>
          </p:nvPr>
        </p:nvSpPr>
        <p:spPr>
          <a:xfrm>
            <a:off x="8085918" y="6492875"/>
            <a:ext cx="3128419" cy="365125"/>
          </a:xfrm>
          <a:prstGeom prst="rect">
            <a:avLst/>
          </a:prstGeom>
        </p:spPr>
        <p:txBody>
          <a:bodyPr/>
          <a:lstStyle/>
          <a:p>
            <a:fld id="{24D0FA20-5352-47EB-A8D3-D93528187D38}" type="datetime1">
              <a:rPr lang="nl-NL" sz="1100" smtClean="0"/>
              <a:t>7-6-2023</a:t>
            </a:fld>
            <a:endParaRPr lang="en-GB" sz="1100"/>
          </a:p>
        </p:txBody>
      </p:sp>
      <p:sp>
        <p:nvSpPr>
          <p:cNvPr id="5" name="Footer Placeholder 4">
            <a:extLst>
              <a:ext uri="{FF2B5EF4-FFF2-40B4-BE49-F238E27FC236}">
                <a16:creationId xmlns:a16="http://schemas.microsoft.com/office/drawing/2014/main" id="{BCE83912-C107-864C-850C-997D0C81F878}"/>
              </a:ext>
            </a:extLst>
          </p:cNvPr>
          <p:cNvSpPr>
            <a:spLocks noGrp="1"/>
          </p:cNvSpPr>
          <p:nvPr>
            <p:ph type="ftr" sz="quarter" idx="11"/>
          </p:nvPr>
        </p:nvSpPr>
        <p:spPr>
          <a:xfrm>
            <a:off x="4062067" y="6227763"/>
            <a:ext cx="7152270" cy="365125"/>
          </a:xfrm>
          <a:prstGeom prst="rect">
            <a:avLst/>
          </a:prstGeom>
        </p:spPr>
        <p:txBody>
          <a:bodyPr/>
          <a:lstStyle/>
          <a:p>
            <a:endParaRPr lang="en-GB" sz="1050"/>
          </a:p>
        </p:txBody>
      </p:sp>
      <p:sp>
        <p:nvSpPr>
          <p:cNvPr id="6" name="Slide Number Placeholder 5">
            <a:extLst>
              <a:ext uri="{FF2B5EF4-FFF2-40B4-BE49-F238E27FC236}">
                <a16:creationId xmlns:a16="http://schemas.microsoft.com/office/drawing/2014/main" id="{D8765C0E-3690-754A-9D42-52390E0C3713}"/>
              </a:ext>
            </a:extLst>
          </p:cNvPr>
          <p:cNvSpPr>
            <a:spLocks noGrp="1"/>
          </p:cNvSpPr>
          <p:nvPr>
            <p:ph type="sldNum" sz="quarter" idx="12"/>
          </p:nvPr>
        </p:nvSpPr>
        <p:spPr>
          <a:xfrm>
            <a:off x="11214337" y="6411658"/>
            <a:ext cx="672863" cy="365125"/>
          </a:xfrm>
          <a:prstGeom prst="rect">
            <a:avLst/>
          </a:prstGeom>
        </p:spPr>
        <p:txBody>
          <a:bodyPr/>
          <a:lstStyle/>
          <a:p>
            <a:fld id="{7693949C-1E1B-476B-8E00-BD738D5A66DE}" type="slidenum">
              <a:rPr lang="en-GB" smtClean="0"/>
              <a:pPr/>
              <a:t>‹#›</a:t>
            </a:fld>
            <a:endParaRPr lang="en-GB"/>
          </a:p>
        </p:txBody>
      </p:sp>
      <p:sp>
        <p:nvSpPr>
          <p:cNvPr id="17" name="Freeform 16">
            <a:extLst>
              <a:ext uri="{FF2B5EF4-FFF2-40B4-BE49-F238E27FC236}">
                <a16:creationId xmlns:a16="http://schemas.microsoft.com/office/drawing/2014/main" id="{BBCB5AA6-FBBB-844C-AA53-5648006A8E28}"/>
              </a:ext>
            </a:extLst>
          </p:cNvPr>
          <p:cNvSpPr/>
          <p:nvPr userDrawn="1"/>
        </p:nvSpPr>
        <p:spPr>
          <a:xfrm>
            <a:off x="488837" y="972417"/>
            <a:ext cx="2550015" cy="2550892"/>
          </a:xfrm>
          <a:custGeom>
            <a:avLst/>
            <a:gdLst>
              <a:gd name="connsiteX0" fmla="*/ -101 w 1771419"/>
              <a:gd name="connsiteY0" fmla="*/ 1771923 h 1772028"/>
              <a:gd name="connsiteX1" fmla="*/ -101 w 1771419"/>
              <a:gd name="connsiteY1" fmla="*/ 1590812 h 1772028"/>
              <a:gd name="connsiteX2" fmla="*/ 1590218 w 1771419"/>
              <a:gd name="connsiteY2" fmla="*/ -106 h 1772028"/>
              <a:gd name="connsiteX3" fmla="*/ 1771319 w 1771419"/>
              <a:gd name="connsiteY3" fmla="*/ -106 h 1772028"/>
              <a:gd name="connsiteX4" fmla="*/ -101 w 1771419"/>
              <a:gd name="connsiteY4" fmla="*/ 1771923 h 177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419" h="1772028">
                <a:moveTo>
                  <a:pt x="-101" y="1771923"/>
                </a:moveTo>
                <a:lnTo>
                  <a:pt x="-101" y="1590812"/>
                </a:lnTo>
                <a:cubicBezTo>
                  <a:pt x="877859" y="1589832"/>
                  <a:pt x="1589296" y="878127"/>
                  <a:pt x="1590218" y="-106"/>
                </a:cubicBezTo>
                <a:lnTo>
                  <a:pt x="1771319" y="-106"/>
                </a:lnTo>
                <a:cubicBezTo>
                  <a:pt x="1771434" y="978481"/>
                  <a:pt x="978291" y="1771923"/>
                  <a:pt x="-101" y="1771923"/>
                </a:cubicBezTo>
                <a:close/>
              </a:path>
            </a:pathLst>
          </a:custGeom>
          <a:solidFill>
            <a:srgbClr val="FAA61A"/>
          </a:solidFill>
          <a:ln w="5761" cap="flat">
            <a:noFill/>
            <a:prstDash val="solid"/>
            <a:miter/>
          </a:ln>
        </p:spPr>
        <p:txBody>
          <a:bodyPr rtlCol="0" anchor="ctr"/>
          <a:lstStyle/>
          <a:p>
            <a:endParaRPr lang="en-BE"/>
          </a:p>
        </p:txBody>
      </p:sp>
    </p:spTree>
    <p:extLst>
      <p:ext uri="{BB962C8B-B14F-4D97-AF65-F5344CB8AC3E}">
        <p14:creationId xmlns:p14="http://schemas.microsoft.com/office/powerpoint/2010/main" val="613739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83DC6C-9707-4C8A-8A75-F172BCCDA622}"/>
              </a:ext>
            </a:extLst>
          </p:cNvPr>
          <p:cNvSpPr>
            <a:spLocks noGrp="1"/>
          </p:cNvSpPr>
          <p:nvPr>
            <p:ph type="body" idx="1"/>
          </p:nvPr>
        </p:nvSpPr>
        <p:spPr>
          <a:xfrm>
            <a:off x="479425" y="1566472"/>
            <a:ext cx="11407775" cy="46104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096D0708-4866-4252-87B7-CAF69D4846D0}"/>
              </a:ext>
            </a:extLst>
          </p:cNvPr>
          <p:cNvSpPr>
            <a:spLocks noGrp="1"/>
          </p:cNvSpPr>
          <p:nvPr>
            <p:ph type="dt" sz="half" idx="2"/>
          </p:nvPr>
        </p:nvSpPr>
        <p:spPr>
          <a:xfrm>
            <a:off x="9966037" y="6500278"/>
            <a:ext cx="1291214" cy="202284"/>
          </a:xfrm>
          <a:prstGeom prst="rect">
            <a:avLst/>
          </a:prstGeom>
        </p:spPr>
        <p:txBody>
          <a:bodyPr vert="horz" lIns="91440" tIns="45720" rIns="91440" bIns="45720" rtlCol="0" anchor="t"/>
          <a:lstStyle>
            <a:lvl1pPr algn="r">
              <a:defRPr sz="1100">
                <a:solidFill>
                  <a:schemeClr val="tx2"/>
                </a:solidFill>
                <a:latin typeface="Arial" panose="020B0604020202020204" pitchFamily="34" charset="0"/>
                <a:cs typeface="Arial" panose="020B0604020202020204" pitchFamily="34" charset="0"/>
              </a:defRPr>
            </a:lvl1pPr>
          </a:lstStyle>
          <a:p>
            <a:fld id="{3346F356-AC54-48E8-BA8E-BF1D00F2B6ED}" type="datetime1">
              <a:rPr lang="nl-NL" smtClean="0"/>
              <a:t>7-6-2023</a:t>
            </a:fld>
            <a:endParaRPr lang="en-GB"/>
          </a:p>
        </p:txBody>
      </p:sp>
      <p:sp>
        <p:nvSpPr>
          <p:cNvPr id="12" name="Footer Placeholder 4">
            <a:extLst>
              <a:ext uri="{FF2B5EF4-FFF2-40B4-BE49-F238E27FC236}">
                <a16:creationId xmlns:a16="http://schemas.microsoft.com/office/drawing/2014/main" id="{5C4F071D-7782-447F-86E1-05CE4E1EA9BB}"/>
              </a:ext>
            </a:extLst>
          </p:cNvPr>
          <p:cNvSpPr>
            <a:spLocks noGrp="1"/>
          </p:cNvSpPr>
          <p:nvPr>
            <p:ph type="ftr" sz="quarter" idx="3"/>
          </p:nvPr>
        </p:nvSpPr>
        <p:spPr>
          <a:xfrm>
            <a:off x="4104980" y="6400860"/>
            <a:ext cx="7152270" cy="202285"/>
          </a:xfrm>
          <a:prstGeom prst="rect">
            <a:avLst/>
          </a:prstGeom>
        </p:spPr>
        <p:txBody>
          <a:bodyPr vert="horz" lIns="91440" tIns="45720" rIns="91440" bIns="45720" rtlCol="0" anchor="b"/>
          <a:lstStyle>
            <a:lvl1pPr algn="r">
              <a:defRPr sz="1100">
                <a:solidFill>
                  <a:schemeClr val="tx2"/>
                </a:solidFill>
                <a:latin typeface="Arial" panose="020B0604020202020204" pitchFamily="34" charset="0"/>
                <a:cs typeface="Arial" panose="020B0604020202020204" pitchFamily="34" charset="0"/>
              </a:defRPr>
            </a:lvl1pPr>
          </a:lstStyle>
          <a:p>
            <a:endParaRPr lang="en-GB"/>
          </a:p>
        </p:txBody>
      </p:sp>
      <p:sp>
        <p:nvSpPr>
          <p:cNvPr id="13" name="Slide Number Placeholder 5">
            <a:extLst>
              <a:ext uri="{FF2B5EF4-FFF2-40B4-BE49-F238E27FC236}">
                <a16:creationId xmlns:a16="http://schemas.microsoft.com/office/drawing/2014/main" id="{BDE01292-7877-4A4D-A9AD-ECE8C89C5E2F}"/>
              </a:ext>
            </a:extLst>
          </p:cNvPr>
          <p:cNvSpPr>
            <a:spLocks noGrp="1"/>
          </p:cNvSpPr>
          <p:nvPr>
            <p:ph type="sldNum" sz="quarter" idx="4"/>
          </p:nvPr>
        </p:nvSpPr>
        <p:spPr>
          <a:xfrm>
            <a:off x="11317288" y="6371781"/>
            <a:ext cx="569912" cy="365125"/>
          </a:xfrm>
          <a:prstGeom prst="rect">
            <a:avLst/>
          </a:prstGeom>
        </p:spPr>
        <p:txBody>
          <a:bodyPr vert="horz" lIns="91440" tIns="45720" rIns="91440" bIns="45720" rtlCol="0" anchor="b"/>
          <a:lstStyle>
            <a:lvl1pPr algn="l">
              <a:defRPr sz="1400">
                <a:solidFill>
                  <a:schemeClr val="tx2"/>
                </a:solidFill>
                <a:latin typeface="Arial" panose="020B0604020202020204" pitchFamily="34" charset="0"/>
                <a:cs typeface="Arial" panose="020B0604020202020204" pitchFamily="34" charset="0"/>
              </a:defRPr>
            </a:lvl1pPr>
          </a:lstStyle>
          <a:p>
            <a:fld id="{7693949C-1E1B-476B-8E00-BD738D5A66DE}" type="slidenum">
              <a:rPr lang="en-GB" smtClean="0"/>
              <a:pPr/>
              <a:t>‹#›</a:t>
            </a:fld>
            <a:endParaRPr lang="en-GB"/>
          </a:p>
        </p:txBody>
      </p:sp>
      <p:grpSp>
        <p:nvGrpSpPr>
          <p:cNvPr id="7" name="Group 6">
            <a:extLst>
              <a:ext uri="{FF2B5EF4-FFF2-40B4-BE49-F238E27FC236}">
                <a16:creationId xmlns:a16="http://schemas.microsoft.com/office/drawing/2014/main" id="{1D9C0F7B-6275-4279-B304-E16998FC23FB}"/>
              </a:ext>
            </a:extLst>
          </p:cNvPr>
          <p:cNvGrpSpPr/>
          <p:nvPr userDrawn="1"/>
        </p:nvGrpSpPr>
        <p:grpSpPr>
          <a:xfrm>
            <a:off x="215583" y="6390392"/>
            <a:ext cx="3982825" cy="323165"/>
            <a:chOff x="412433" y="6378973"/>
            <a:chExt cx="3982825" cy="355482"/>
          </a:xfrm>
        </p:grpSpPr>
        <p:sp>
          <p:nvSpPr>
            <p:cNvPr id="8" name="TextBox 7">
              <a:extLst>
                <a:ext uri="{FF2B5EF4-FFF2-40B4-BE49-F238E27FC236}">
                  <a16:creationId xmlns:a16="http://schemas.microsoft.com/office/drawing/2014/main" id="{9B4FF240-49BC-4ECF-A336-BBF1928D00D9}"/>
                </a:ext>
              </a:extLst>
            </p:cNvPr>
            <p:cNvSpPr txBox="1"/>
            <p:nvPr userDrawn="1"/>
          </p:nvSpPr>
          <p:spPr>
            <a:xfrm>
              <a:off x="593023" y="6378973"/>
              <a:ext cx="3802235" cy="355482"/>
            </a:xfrm>
            <a:prstGeom prst="rect">
              <a:avLst/>
            </a:prstGeom>
            <a:noFill/>
          </p:spPr>
          <p:txBody>
            <a:bodyPr wrap="square" rtlCol="0">
              <a:spAutoFit/>
            </a:bodyPr>
            <a:lstStyle/>
            <a:p>
              <a:r>
                <a:rPr lang="en-GB" sz="750" b="0" i="0" u="none" strike="noStrike" kern="1200" baseline="0" err="1">
                  <a:solidFill>
                    <a:schemeClr val="tx2"/>
                  </a:solidFill>
                  <a:latin typeface="Arial" panose="020B0604020202020204" pitchFamily="34" charset="0"/>
                  <a:ea typeface="+mn-ea"/>
                  <a:cs typeface="Arial" panose="020B0604020202020204" pitchFamily="34" charset="0"/>
                </a:rPr>
                <a:t>Mutualités</a:t>
              </a:r>
              <a:r>
                <a:rPr lang="en-GB" sz="750" b="0" i="0" u="none" strike="noStrike" kern="1200" baseline="0">
                  <a:solidFill>
                    <a:schemeClr val="tx2"/>
                  </a:solidFill>
                  <a:latin typeface="Arial" panose="020B0604020202020204" pitchFamily="34" charset="0"/>
                  <a:ea typeface="+mn-ea"/>
                  <a:cs typeface="Arial" panose="020B0604020202020204" pitchFamily="34" charset="0"/>
                </a:rPr>
                <a:t> </a:t>
              </a:r>
              <a:r>
                <a:rPr lang="en-GB" sz="750" b="0" i="0" u="none" strike="noStrike" kern="1200" baseline="0" err="1">
                  <a:solidFill>
                    <a:schemeClr val="tx2"/>
                  </a:solidFill>
                  <a:latin typeface="Arial" panose="020B0604020202020204" pitchFamily="34" charset="0"/>
                  <a:ea typeface="+mn-ea"/>
                  <a:cs typeface="Arial" panose="020B0604020202020204" pitchFamily="34" charset="0"/>
                </a:rPr>
                <a:t>Libres</a:t>
              </a:r>
              <a:r>
                <a:rPr lang="en-GB" sz="750" b="0" i="0" u="none" strike="noStrike" kern="1200" baseline="0">
                  <a:solidFill>
                    <a:schemeClr val="tx2"/>
                  </a:solidFill>
                  <a:latin typeface="Arial" panose="020B0604020202020204" pitchFamily="34" charset="0"/>
                  <a:ea typeface="+mn-ea"/>
                  <a:cs typeface="Arial" panose="020B0604020202020204" pitchFamily="34" charset="0"/>
                </a:rPr>
                <a:t> / </a:t>
              </a:r>
              <a:r>
                <a:rPr lang="en-GB" sz="750" b="0" i="0" u="none" strike="noStrike" kern="1200" baseline="0" err="1">
                  <a:solidFill>
                    <a:schemeClr val="tx2"/>
                  </a:solidFill>
                  <a:latin typeface="Arial" panose="020B0604020202020204" pitchFamily="34" charset="0"/>
                  <a:ea typeface="+mn-ea"/>
                  <a:cs typeface="Arial" panose="020B0604020202020204" pitchFamily="34" charset="0"/>
                </a:rPr>
                <a:t>Onafhankelijke</a:t>
              </a:r>
              <a:r>
                <a:rPr lang="en-GB" sz="750" b="0" i="0" u="none" strike="noStrike" kern="1200" baseline="0">
                  <a:solidFill>
                    <a:schemeClr val="tx2"/>
                  </a:solidFill>
                  <a:latin typeface="Arial" panose="020B0604020202020204" pitchFamily="34" charset="0"/>
                  <a:ea typeface="+mn-ea"/>
                  <a:cs typeface="Arial" panose="020B0604020202020204" pitchFamily="34" charset="0"/>
                </a:rPr>
                <a:t> </a:t>
              </a:r>
              <a:r>
                <a:rPr lang="en-GB" sz="750" b="0" i="0" u="none" strike="noStrike" kern="1200" baseline="0" err="1">
                  <a:solidFill>
                    <a:schemeClr val="tx2"/>
                  </a:solidFill>
                  <a:latin typeface="Arial" panose="020B0604020202020204" pitchFamily="34" charset="0"/>
                  <a:ea typeface="+mn-ea"/>
                  <a:cs typeface="Arial" panose="020B0604020202020204" pitchFamily="34" charset="0"/>
                </a:rPr>
                <a:t>Ziekenfondsen</a:t>
              </a:r>
              <a:endParaRPr lang="en-GB" sz="750" b="0" i="0" u="none" strike="noStrike" kern="1200" baseline="0">
                <a:solidFill>
                  <a:schemeClr val="tx2"/>
                </a:solidFill>
                <a:latin typeface="Arial" panose="020B0604020202020204" pitchFamily="34" charset="0"/>
                <a:ea typeface="+mn-ea"/>
                <a:cs typeface="Arial" panose="020B0604020202020204" pitchFamily="34" charset="0"/>
              </a:endParaRPr>
            </a:p>
            <a:p>
              <a:r>
                <a:rPr lang="en-GB" sz="750" b="0" i="0" u="none" strike="noStrike" kern="1200" baseline="0">
                  <a:solidFill>
                    <a:schemeClr val="tx2"/>
                  </a:solidFill>
                  <a:latin typeface="Arial" panose="020B0604020202020204" pitchFamily="34" charset="0"/>
                  <a:ea typeface="+mn-ea"/>
                  <a:cs typeface="Arial" panose="020B0604020202020204" pitchFamily="34" charset="0"/>
                </a:rPr>
                <a:t>www.mloz.be</a:t>
              </a:r>
              <a:endParaRPr lang="en-GB" sz="750">
                <a:solidFill>
                  <a:schemeClr val="tx2"/>
                </a:solidFill>
                <a:latin typeface="Arial" panose="020B0604020202020204" pitchFamily="34" charset="0"/>
                <a:cs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EE249454-356B-4F5C-AE96-77AB5671275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12433" y="6453188"/>
              <a:ext cx="188329" cy="192186"/>
            </a:xfrm>
            <a:prstGeom prst="rect">
              <a:avLst/>
            </a:prstGeom>
          </p:spPr>
        </p:pic>
      </p:grpSp>
      <p:sp>
        <p:nvSpPr>
          <p:cNvPr id="4" name="Title Placeholder 3">
            <a:extLst>
              <a:ext uri="{FF2B5EF4-FFF2-40B4-BE49-F238E27FC236}">
                <a16:creationId xmlns:a16="http://schemas.microsoft.com/office/drawing/2014/main" id="{8646669D-8C4A-FC46-AE3A-0B76109526DA}"/>
              </a:ext>
            </a:extLst>
          </p:cNvPr>
          <p:cNvSpPr>
            <a:spLocks noGrp="1"/>
          </p:cNvSpPr>
          <p:nvPr>
            <p:ph type="title"/>
          </p:nvPr>
        </p:nvSpPr>
        <p:spPr>
          <a:xfrm>
            <a:off x="479425" y="254855"/>
            <a:ext cx="11407774" cy="1325563"/>
          </a:xfrm>
          <a:prstGeom prst="rect">
            <a:avLst/>
          </a:prstGeom>
        </p:spPr>
        <p:txBody>
          <a:bodyPr vert="horz" lIns="91440" tIns="45720" rIns="91440" bIns="45720" rtlCol="0" anchor="ctr">
            <a:normAutofit/>
          </a:bodyPr>
          <a:lstStyle/>
          <a:p>
            <a:r>
              <a:rPr lang="en-US"/>
              <a:t>Click to edit Master title style</a:t>
            </a:r>
            <a:endParaRPr lang="en-BE"/>
          </a:p>
        </p:txBody>
      </p:sp>
    </p:spTree>
    <p:extLst>
      <p:ext uri="{BB962C8B-B14F-4D97-AF65-F5344CB8AC3E}">
        <p14:creationId xmlns:p14="http://schemas.microsoft.com/office/powerpoint/2010/main" val="231135326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49" r:id="rId3"/>
    <p:sldLayoutId id="2147483671" r:id="rId4"/>
    <p:sldLayoutId id="2147483672" r:id="rId5"/>
    <p:sldLayoutId id="2147483660" r:id="rId6"/>
    <p:sldLayoutId id="2147483657" r:id="rId7"/>
    <p:sldLayoutId id="2147483669" r:id="rId8"/>
    <p:sldLayoutId id="2147483677" r:id="rId9"/>
    <p:sldLayoutId id="2147483675" r:id="rId10"/>
    <p:sldLayoutId id="2147483676" r:id="rId11"/>
    <p:sldLayoutId id="2147483674" r:id="rId12"/>
    <p:sldLayoutId id="2147483653" r:id="rId13"/>
    <p:sldLayoutId id="2147483678" r:id="rId14"/>
    <p:sldLayoutId id="2147483670" r:id="rId15"/>
    <p:sldLayoutId id="2147483673" r:id="rId16"/>
  </p:sldLayoutIdLst>
  <p:hf sldNum="0" hdr="0" ftr="0" dt="0"/>
  <p:txStyles>
    <p:titleStyle>
      <a:lvl1pPr algn="l" defTabSz="914400" rtl="0" eaLnBrk="1" latinLnBrk="0" hangingPunct="1">
        <a:lnSpc>
          <a:spcPct val="90000"/>
        </a:lnSpc>
        <a:spcBef>
          <a:spcPct val="0"/>
        </a:spcBef>
        <a:buNone/>
        <a:defRPr sz="3200" b="1" kern="1200">
          <a:solidFill>
            <a:schemeClr val="accent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200" b="1" kern="1200">
          <a:solidFill>
            <a:schemeClr val="tx2"/>
          </a:solidFill>
          <a:latin typeface="Arial" panose="020B0604020202020204" pitchFamily="34" charset="0"/>
          <a:ea typeface="+mn-ea"/>
          <a:cs typeface="Arial" panose="020B0604020202020204" pitchFamily="34" charset="0"/>
        </a:defRPr>
      </a:lvl1pPr>
      <a:lvl2pPr marL="361950" indent="-361950" algn="l" defTabSz="914400" rtl="0" eaLnBrk="1" latinLnBrk="0" hangingPunct="1">
        <a:lnSpc>
          <a:spcPct val="110000"/>
        </a:lnSpc>
        <a:spcBef>
          <a:spcPts val="500"/>
        </a:spcBef>
        <a:buFontTx/>
        <a:buBlip>
          <a:blip r:embed="rId19"/>
        </a:buBlip>
        <a:tabLst>
          <a:tab pos="361950" algn="l"/>
        </a:tabLst>
        <a:defRPr sz="2000" kern="1200">
          <a:solidFill>
            <a:schemeClr val="tx2"/>
          </a:solidFill>
          <a:latin typeface="Arial" panose="020B0604020202020204" pitchFamily="34" charset="0"/>
          <a:ea typeface="+mn-ea"/>
          <a:cs typeface="Arial" panose="020B0604020202020204" pitchFamily="34" charset="0"/>
        </a:defRPr>
      </a:lvl2pPr>
      <a:lvl3pPr marL="715963" indent="0" algn="l" defTabSz="914400" rtl="0" eaLnBrk="1" latinLnBrk="0" hangingPunct="1">
        <a:lnSpc>
          <a:spcPct val="110000"/>
        </a:lnSpc>
        <a:spcBef>
          <a:spcPts val="500"/>
        </a:spcBef>
        <a:buFontTx/>
        <a:buNone/>
        <a:defRPr sz="2000" kern="1200">
          <a:solidFill>
            <a:schemeClr val="tx2"/>
          </a:solidFill>
          <a:latin typeface="Arial" panose="020B0604020202020204" pitchFamily="34" charset="0"/>
          <a:ea typeface="+mn-ea"/>
          <a:cs typeface="Arial" panose="020B0604020202020204" pitchFamily="34" charset="0"/>
        </a:defRPr>
      </a:lvl3pPr>
      <a:lvl4pPr marL="1077913" indent="0" algn="l" defTabSz="914400" rtl="0" eaLnBrk="1" latinLnBrk="0" hangingPunct="1">
        <a:lnSpc>
          <a:spcPct val="110000"/>
        </a:lnSpc>
        <a:spcBef>
          <a:spcPts val="500"/>
        </a:spcBef>
        <a:buFontTx/>
        <a:buNone/>
        <a:defRPr sz="2000" kern="1200">
          <a:solidFill>
            <a:schemeClr val="tx2"/>
          </a:solidFill>
          <a:latin typeface="Arial" panose="020B0604020202020204" pitchFamily="34" charset="0"/>
          <a:ea typeface="+mn-ea"/>
          <a:cs typeface="Arial" panose="020B0604020202020204" pitchFamily="34" charset="0"/>
        </a:defRPr>
      </a:lvl4pPr>
      <a:lvl5pPr marL="1431925" indent="0" algn="l" defTabSz="914400" rtl="0" eaLnBrk="1" latinLnBrk="0" hangingPunct="1">
        <a:lnSpc>
          <a:spcPct val="110000"/>
        </a:lnSpc>
        <a:spcBef>
          <a:spcPts val="500"/>
        </a:spcBef>
        <a:buFontTx/>
        <a:buNone/>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65" userDrawn="1">
          <p15:clr>
            <a:srgbClr val="F26B43"/>
          </p15:clr>
        </p15:guide>
        <p15:guide id="2" pos="302" userDrawn="1">
          <p15:clr>
            <a:srgbClr val="F26B43"/>
          </p15:clr>
        </p15:guide>
        <p15:guide id="3" pos="257" userDrawn="1">
          <p15:clr>
            <a:srgbClr val="F26B43"/>
          </p15:clr>
        </p15:guide>
        <p15:guide id="5" pos="7491" userDrawn="1">
          <p15:clr>
            <a:srgbClr val="F26B43"/>
          </p15:clr>
        </p15:guide>
        <p15:guide id="6" pos="7038" userDrawn="1">
          <p15:clr>
            <a:srgbClr val="F26B43"/>
          </p15:clr>
        </p15:guide>
        <p15:guide id="7" pos="7129" userDrawn="1">
          <p15:clr>
            <a:srgbClr val="F26B43"/>
          </p15:clr>
        </p15:guide>
        <p15:guide id="8" orient="horz" pos="4178" userDrawn="1">
          <p15:clr>
            <a:srgbClr val="F26B43"/>
          </p15:clr>
        </p15:guide>
        <p15:guide id="9" orient="horz" pos="232" userDrawn="1">
          <p15:clr>
            <a:srgbClr val="F26B43"/>
          </p15:clr>
        </p15:guide>
        <p15:guide id="10" pos="1912" userDrawn="1">
          <p15:clr>
            <a:srgbClr val="F26B43"/>
          </p15:clr>
        </p15:guide>
        <p15:guide id="11" orient="horz" pos="618" userDrawn="1">
          <p15:clr>
            <a:srgbClr val="F26B43"/>
          </p15:clr>
        </p15:guide>
        <p15:guide id="12" pos="2003" userDrawn="1">
          <p15:clr>
            <a:srgbClr val="F26B43"/>
          </p15:clr>
        </p15:guide>
        <p15:guide id="13" pos="21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83DC6C-9707-4C8A-8A75-F172BCCDA622}"/>
              </a:ext>
            </a:extLst>
          </p:cNvPr>
          <p:cNvSpPr>
            <a:spLocks noGrp="1"/>
          </p:cNvSpPr>
          <p:nvPr>
            <p:ph type="body" idx="1"/>
          </p:nvPr>
        </p:nvSpPr>
        <p:spPr>
          <a:xfrm>
            <a:off x="479425" y="1566472"/>
            <a:ext cx="11407775" cy="46104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096D0708-4866-4252-87B7-CAF69D4846D0}"/>
              </a:ext>
            </a:extLst>
          </p:cNvPr>
          <p:cNvSpPr>
            <a:spLocks noGrp="1"/>
          </p:cNvSpPr>
          <p:nvPr>
            <p:ph type="dt" sz="half" idx="2"/>
          </p:nvPr>
        </p:nvSpPr>
        <p:spPr>
          <a:xfrm>
            <a:off x="9966037" y="6500278"/>
            <a:ext cx="1291214" cy="202284"/>
          </a:xfrm>
          <a:prstGeom prst="rect">
            <a:avLst/>
          </a:prstGeom>
        </p:spPr>
        <p:txBody>
          <a:bodyPr vert="horz" lIns="91440" tIns="45720" rIns="91440" bIns="45720" rtlCol="0" anchor="t"/>
          <a:lstStyle>
            <a:lvl1pPr algn="r">
              <a:defRPr sz="1100">
                <a:solidFill>
                  <a:schemeClr val="tx2"/>
                </a:solidFill>
                <a:latin typeface="Fira Sans" panose="020B0503050000020004" pitchFamily="34" charset="0"/>
              </a:defRPr>
            </a:lvl1pPr>
          </a:lstStyle>
          <a:p>
            <a:fld id="{8257EB4E-0311-4BEE-AAE3-8147DD0B829B}" type="datetime1">
              <a:rPr lang="nl-NL" smtClean="0"/>
              <a:t>7-6-2023</a:t>
            </a:fld>
            <a:endParaRPr lang="en-GB"/>
          </a:p>
        </p:txBody>
      </p:sp>
      <p:sp>
        <p:nvSpPr>
          <p:cNvPr id="12" name="Footer Placeholder 4">
            <a:extLst>
              <a:ext uri="{FF2B5EF4-FFF2-40B4-BE49-F238E27FC236}">
                <a16:creationId xmlns:a16="http://schemas.microsoft.com/office/drawing/2014/main" id="{5C4F071D-7782-447F-86E1-05CE4E1EA9BB}"/>
              </a:ext>
            </a:extLst>
          </p:cNvPr>
          <p:cNvSpPr>
            <a:spLocks noGrp="1"/>
          </p:cNvSpPr>
          <p:nvPr>
            <p:ph type="ftr" sz="quarter" idx="3"/>
          </p:nvPr>
        </p:nvSpPr>
        <p:spPr>
          <a:xfrm>
            <a:off x="4104980" y="6400860"/>
            <a:ext cx="7152270" cy="202285"/>
          </a:xfrm>
          <a:prstGeom prst="rect">
            <a:avLst/>
          </a:prstGeom>
        </p:spPr>
        <p:txBody>
          <a:bodyPr vert="horz" lIns="91440" tIns="45720" rIns="91440" bIns="45720" rtlCol="0" anchor="b"/>
          <a:lstStyle>
            <a:lvl1pPr algn="r">
              <a:defRPr sz="1100">
                <a:solidFill>
                  <a:schemeClr val="tx2"/>
                </a:solidFill>
                <a:latin typeface="Fira Sans" panose="020B0503050000020004" pitchFamily="34" charset="0"/>
              </a:defRPr>
            </a:lvl1pPr>
          </a:lstStyle>
          <a:p>
            <a:endParaRPr lang="en-GB"/>
          </a:p>
        </p:txBody>
      </p:sp>
      <p:sp>
        <p:nvSpPr>
          <p:cNvPr id="13" name="Slide Number Placeholder 5">
            <a:extLst>
              <a:ext uri="{FF2B5EF4-FFF2-40B4-BE49-F238E27FC236}">
                <a16:creationId xmlns:a16="http://schemas.microsoft.com/office/drawing/2014/main" id="{BDE01292-7877-4A4D-A9AD-ECE8C89C5E2F}"/>
              </a:ext>
            </a:extLst>
          </p:cNvPr>
          <p:cNvSpPr>
            <a:spLocks noGrp="1"/>
          </p:cNvSpPr>
          <p:nvPr>
            <p:ph type="sldNum" sz="quarter" idx="4"/>
          </p:nvPr>
        </p:nvSpPr>
        <p:spPr>
          <a:xfrm>
            <a:off x="11317288" y="6371781"/>
            <a:ext cx="569912" cy="365125"/>
          </a:xfrm>
          <a:prstGeom prst="rect">
            <a:avLst/>
          </a:prstGeom>
        </p:spPr>
        <p:txBody>
          <a:bodyPr vert="horz" lIns="91440" tIns="45720" rIns="91440" bIns="45720" rtlCol="0" anchor="b"/>
          <a:lstStyle>
            <a:lvl1pPr algn="l">
              <a:defRPr sz="1400">
                <a:solidFill>
                  <a:schemeClr val="tx2"/>
                </a:solidFill>
                <a:latin typeface="Fira Sans" panose="020B0503050000020004" pitchFamily="34" charset="0"/>
              </a:defRPr>
            </a:lvl1pPr>
          </a:lstStyle>
          <a:p>
            <a:fld id="{7693949C-1E1B-476B-8E00-BD738D5A66DE}" type="slidenum">
              <a:rPr lang="en-GB" smtClean="0"/>
              <a:pPr/>
              <a:t>‹#›</a:t>
            </a:fld>
            <a:endParaRPr lang="en-GB"/>
          </a:p>
        </p:txBody>
      </p:sp>
      <p:grpSp>
        <p:nvGrpSpPr>
          <p:cNvPr id="7" name="Group 6">
            <a:extLst>
              <a:ext uri="{FF2B5EF4-FFF2-40B4-BE49-F238E27FC236}">
                <a16:creationId xmlns:a16="http://schemas.microsoft.com/office/drawing/2014/main" id="{1D9C0F7B-6275-4279-B304-E16998FC23FB}"/>
              </a:ext>
            </a:extLst>
          </p:cNvPr>
          <p:cNvGrpSpPr/>
          <p:nvPr userDrawn="1"/>
        </p:nvGrpSpPr>
        <p:grpSpPr>
          <a:xfrm>
            <a:off x="215583" y="6390393"/>
            <a:ext cx="3982825" cy="293786"/>
            <a:chOff x="412433" y="6378973"/>
            <a:chExt cx="3982825" cy="323165"/>
          </a:xfrm>
        </p:grpSpPr>
        <p:sp>
          <p:nvSpPr>
            <p:cNvPr id="8" name="TextBox 7">
              <a:extLst>
                <a:ext uri="{FF2B5EF4-FFF2-40B4-BE49-F238E27FC236}">
                  <a16:creationId xmlns:a16="http://schemas.microsoft.com/office/drawing/2014/main" id="{9B4FF240-49BC-4ECF-A336-BBF1928D00D9}"/>
                </a:ext>
              </a:extLst>
            </p:cNvPr>
            <p:cNvSpPr txBox="1"/>
            <p:nvPr userDrawn="1"/>
          </p:nvSpPr>
          <p:spPr>
            <a:xfrm>
              <a:off x="593023" y="6378973"/>
              <a:ext cx="3802235" cy="323165"/>
            </a:xfrm>
            <a:prstGeom prst="rect">
              <a:avLst/>
            </a:prstGeom>
            <a:noFill/>
          </p:spPr>
          <p:txBody>
            <a:bodyPr wrap="square" rtlCol="0">
              <a:spAutoFit/>
            </a:bodyPr>
            <a:lstStyle/>
            <a:p>
              <a:r>
                <a:rPr lang="en-GB" sz="750" b="0" i="0" u="none" strike="noStrike" kern="1200" baseline="0" err="1">
                  <a:solidFill>
                    <a:schemeClr val="tx2"/>
                  </a:solidFill>
                  <a:latin typeface="Fira Sans" panose="020B0503050000020004" pitchFamily="34" charset="0"/>
                  <a:ea typeface="+mn-ea"/>
                  <a:cs typeface="+mn-cs"/>
                </a:rPr>
                <a:t>Mutualités</a:t>
              </a:r>
              <a:r>
                <a:rPr lang="en-GB" sz="750" b="0" i="0" u="none" strike="noStrike" kern="1200" baseline="0">
                  <a:solidFill>
                    <a:schemeClr val="tx2"/>
                  </a:solidFill>
                  <a:latin typeface="Fira Sans" panose="020B0503050000020004" pitchFamily="34" charset="0"/>
                  <a:ea typeface="+mn-ea"/>
                  <a:cs typeface="+mn-cs"/>
                </a:rPr>
                <a:t> </a:t>
              </a:r>
              <a:r>
                <a:rPr lang="en-GB" sz="750" b="0" i="0" u="none" strike="noStrike" kern="1200" baseline="0" err="1">
                  <a:solidFill>
                    <a:schemeClr val="tx2"/>
                  </a:solidFill>
                  <a:latin typeface="Fira Sans" panose="020B0503050000020004" pitchFamily="34" charset="0"/>
                  <a:ea typeface="+mn-ea"/>
                  <a:cs typeface="+mn-cs"/>
                </a:rPr>
                <a:t>Libres</a:t>
              </a:r>
              <a:r>
                <a:rPr lang="en-GB" sz="750" b="0" i="0" u="none" strike="noStrike" kern="1200" baseline="0">
                  <a:solidFill>
                    <a:schemeClr val="tx2"/>
                  </a:solidFill>
                  <a:latin typeface="Fira Sans" panose="020B0503050000020004" pitchFamily="34" charset="0"/>
                  <a:ea typeface="+mn-ea"/>
                  <a:cs typeface="+mn-cs"/>
                </a:rPr>
                <a:t> / </a:t>
              </a:r>
              <a:r>
                <a:rPr lang="en-GB" sz="750" b="0" i="0" u="none" strike="noStrike" kern="1200" baseline="0" err="1">
                  <a:solidFill>
                    <a:schemeClr val="tx2"/>
                  </a:solidFill>
                  <a:latin typeface="Fira Sans" panose="020B0503050000020004" pitchFamily="34" charset="0"/>
                  <a:ea typeface="+mn-ea"/>
                  <a:cs typeface="+mn-cs"/>
                </a:rPr>
                <a:t>Onafhankelijke</a:t>
              </a:r>
              <a:r>
                <a:rPr lang="en-GB" sz="750" b="0" i="0" u="none" strike="noStrike" kern="1200" baseline="0">
                  <a:solidFill>
                    <a:schemeClr val="tx2"/>
                  </a:solidFill>
                  <a:latin typeface="Fira Sans" panose="020B0503050000020004" pitchFamily="34" charset="0"/>
                  <a:ea typeface="+mn-ea"/>
                  <a:cs typeface="+mn-cs"/>
                </a:rPr>
                <a:t> </a:t>
              </a:r>
              <a:r>
                <a:rPr lang="en-GB" sz="750" b="0" i="0" u="none" strike="noStrike" kern="1200" baseline="0" err="1">
                  <a:solidFill>
                    <a:schemeClr val="tx2"/>
                  </a:solidFill>
                  <a:latin typeface="Fira Sans" panose="020B0503050000020004" pitchFamily="34" charset="0"/>
                  <a:ea typeface="+mn-ea"/>
                  <a:cs typeface="+mn-cs"/>
                </a:rPr>
                <a:t>Ziekenfondsen</a:t>
              </a:r>
              <a:endParaRPr lang="en-GB" sz="750" b="0" i="0" u="none" strike="noStrike" kern="1200" baseline="0">
                <a:solidFill>
                  <a:schemeClr val="tx2"/>
                </a:solidFill>
                <a:latin typeface="Fira Sans" panose="020B0503050000020004" pitchFamily="34" charset="0"/>
                <a:ea typeface="+mn-ea"/>
                <a:cs typeface="+mn-cs"/>
              </a:endParaRPr>
            </a:p>
            <a:p>
              <a:r>
                <a:rPr lang="en-GB" sz="750" b="0" i="0" u="none" strike="noStrike" kern="1200" baseline="0">
                  <a:solidFill>
                    <a:schemeClr val="tx2"/>
                  </a:solidFill>
                  <a:latin typeface="Fira Sans" panose="020B0503050000020004" pitchFamily="34" charset="0"/>
                  <a:ea typeface="+mn-ea"/>
                  <a:cs typeface="+mn-cs"/>
                </a:rPr>
                <a:t>www.mloz.be</a:t>
              </a:r>
              <a:endParaRPr lang="en-GB" sz="750">
                <a:solidFill>
                  <a:schemeClr val="tx2"/>
                </a:solidFill>
                <a:latin typeface="Fira Sans" panose="020B0503050000020004" pitchFamily="34" charset="0"/>
              </a:endParaRPr>
            </a:p>
          </p:txBody>
        </p:sp>
        <p:pic>
          <p:nvPicPr>
            <p:cNvPr id="9" name="Picture 8" descr="Icon&#10;&#10;Description automatically generated">
              <a:extLst>
                <a:ext uri="{FF2B5EF4-FFF2-40B4-BE49-F238E27FC236}">
                  <a16:creationId xmlns:a16="http://schemas.microsoft.com/office/drawing/2014/main" id="{EE249454-356B-4F5C-AE96-77AB5671275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12433" y="6453188"/>
              <a:ext cx="188329" cy="192186"/>
            </a:xfrm>
            <a:prstGeom prst="rect">
              <a:avLst/>
            </a:prstGeom>
          </p:spPr>
        </p:pic>
      </p:grpSp>
      <p:sp>
        <p:nvSpPr>
          <p:cNvPr id="4" name="Title Placeholder 3">
            <a:extLst>
              <a:ext uri="{FF2B5EF4-FFF2-40B4-BE49-F238E27FC236}">
                <a16:creationId xmlns:a16="http://schemas.microsoft.com/office/drawing/2014/main" id="{8646669D-8C4A-FC46-AE3A-0B76109526DA}"/>
              </a:ext>
            </a:extLst>
          </p:cNvPr>
          <p:cNvSpPr>
            <a:spLocks noGrp="1"/>
          </p:cNvSpPr>
          <p:nvPr>
            <p:ph type="title"/>
          </p:nvPr>
        </p:nvSpPr>
        <p:spPr>
          <a:xfrm>
            <a:off x="479425" y="254855"/>
            <a:ext cx="11407774" cy="1325563"/>
          </a:xfrm>
          <a:prstGeom prst="rect">
            <a:avLst/>
          </a:prstGeom>
        </p:spPr>
        <p:txBody>
          <a:bodyPr vert="horz" lIns="91440" tIns="45720" rIns="91440" bIns="45720" rtlCol="0" anchor="ctr">
            <a:normAutofit/>
          </a:bodyPr>
          <a:lstStyle/>
          <a:p>
            <a:r>
              <a:rPr lang="en-US"/>
              <a:t>Click to edit Master title style</a:t>
            </a:r>
            <a:endParaRPr lang="en-BE"/>
          </a:p>
        </p:txBody>
      </p:sp>
    </p:spTree>
    <p:extLst>
      <p:ext uri="{BB962C8B-B14F-4D97-AF65-F5344CB8AC3E}">
        <p14:creationId xmlns:p14="http://schemas.microsoft.com/office/powerpoint/2010/main" val="7728590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hf sldNum="0" hdr="0" ftr="0" dt="0"/>
  <p:txStyles>
    <p:titleStyle>
      <a:lvl1pPr algn="l" defTabSz="914400" rtl="0" eaLnBrk="1" latinLnBrk="0" hangingPunct="1">
        <a:lnSpc>
          <a:spcPct val="90000"/>
        </a:lnSpc>
        <a:spcBef>
          <a:spcPct val="0"/>
        </a:spcBef>
        <a:buNone/>
        <a:defRPr sz="3200" b="1" kern="1200">
          <a:solidFill>
            <a:schemeClr val="accent1"/>
          </a:solidFill>
          <a:latin typeface="Fira Sans" panose="020B05030500000200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200" b="1" kern="1200">
          <a:solidFill>
            <a:schemeClr val="tx2"/>
          </a:solidFill>
          <a:latin typeface="Fira Sans" panose="020B0503050000020004" pitchFamily="34" charset="0"/>
          <a:ea typeface="+mn-ea"/>
          <a:cs typeface="+mn-cs"/>
        </a:defRPr>
      </a:lvl1pPr>
      <a:lvl2pPr marL="361950" indent="-361950" algn="l" defTabSz="914400" rtl="0" eaLnBrk="1" latinLnBrk="0" hangingPunct="1">
        <a:lnSpc>
          <a:spcPct val="110000"/>
        </a:lnSpc>
        <a:spcBef>
          <a:spcPts val="500"/>
        </a:spcBef>
        <a:buFontTx/>
        <a:buBlip>
          <a:blip r:embed="rId19"/>
        </a:buBlip>
        <a:tabLst>
          <a:tab pos="361950" algn="l"/>
        </a:tabLst>
        <a:defRPr sz="2000" kern="1200">
          <a:solidFill>
            <a:schemeClr val="tx2"/>
          </a:solidFill>
          <a:latin typeface="Fira Sans" panose="020B0503050000020004" pitchFamily="34" charset="0"/>
          <a:ea typeface="+mn-ea"/>
          <a:cs typeface="+mn-cs"/>
        </a:defRPr>
      </a:lvl2pPr>
      <a:lvl3pPr marL="715963" indent="0" algn="l" defTabSz="914400" rtl="0" eaLnBrk="1" latinLnBrk="0" hangingPunct="1">
        <a:lnSpc>
          <a:spcPct val="110000"/>
        </a:lnSpc>
        <a:spcBef>
          <a:spcPts val="500"/>
        </a:spcBef>
        <a:buFontTx/>
        <a:buNone/>
        <a:defRPr sz="2000" kern="1200">
          <a:solidFill>
            <a:schemeClr val="tx2"/>
          </a:solidFill>
          <a:latin typeface="Fira Sans" panose="020B0503050000020004" pitchFamily="34" charset="0"/>
          <a:ea typeface="+mn-ea"/>
          <a:cs typeface="+mn-cs"/>
        </a:defRPr>
      </a:lvl3pPr>
      <a:lvl4pPr marL="1077913" indent="0" algn="l" defTabSz="914400" rtl="0" eaLnBrk="1" latinLnBrk="0" hangingPunct="1">
        <a:lnSpc>
          <a:spcPct val="110000"/>
        </a:lnSpc>
        <a:spcBef>
          <a:spcPts val="500"/>
        </a:spcBef>
        <a:buFontTx/>
        <a:buNone/>
        <a:defRPr sz="2000" kern="1200">
          <a:solidFill>
            <a:schemeClr val="tx2"/>
          </a:solidFill>
          <a:latin typeface="Fira Sans" panose="020B0503050000020004" pitchFamily="34" charset="0"/>
          <a:ea typeface="+mn-ea"/>
          <a:cs typeface="+mn-cs"/>
        </a:defRPr>
      </a:lvl4pPr>
      <a:lvl5pPr marL="1431925" indent="0" algn="l" defTabSz="914400" rtl="0" eaLnBrk="1" latinLnBrk="0" hangingPunct="1">
        <a:lnSpc>
          <a:spcPct val="110000"/>
        </a:lnSpc>
        <a:spcBef>
          <a:spcPts val="500"/>
        </a:spcBef>
        <a:buFontTx/>
        <a:buNone/>
        <a:defRPr sz="2000" kern="1200">
          <a:solidFill>
            <a:schemeClr val="tx2"/>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65">
          <p15:clr>
            <a:srgbClr val="F26B43"/>
          </p15:clr>
        </p15:guide>
        <p15:guide id="2" pos="302">
          <p15:clr>
            <a:srgbClr val="F26B43"/>
          </p15:clr>
        </p15:guide>
        <p15:guide id="3" pos="257">
          <p15:clr>
            <a:srgbClr val="F26B43"/>
          </p15:clr>
        </p15:guide>
        <p15:guide id="5" pos="7491">
          <p15:clr>
            <a:srgbClr val="F26B43"/>
          </p15:clr>
        </p15:guide>
        <p15:guide id="6" pos="7038">
          <p15:clr>
            <a:srgbClr val="F26B43"/>
          </p15:clr>
        </p15:guide>
        <p15:guide id="7" pos="7129">
          <p15:clr>
            <a:srgbClr val="F26B43"/>
          </p15:clr>
        </p15:guide>
        <p15:guide id="8" orient="horz" pos="4178">
          <p15:clr>
            <a:srgbClr val="F26B43"/>
          </p15:clr>
        </p15:guide>
        <p15:guide id="9" orient="horz" pos="232">
          <p15:clr>
            <a:srgbClr val="F26B43"/>
          </p15:clr>
        </p15:guide>
        <p15:guide id="10" pos="1912">
          <p15:clr>
            <a:srgbClr val="F26B43"/>
          </p15:clr>
        </p15:guide>
        <p15:guide id="11" orient="horz" pos="618">
          <p15:clr>
            <a:srgbClr val="F26B43"/>
          </p15:clr>
        </p15:guide>
        <p15:guide id="12" pos="2003">
          <p15:clr>
            <a:srgbClr val="F26B43"/>
          </p15:clr>
        </p15:guide>
        <p15:guide id="13" pos="216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9.pn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0.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1.jpe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2.jpe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46.png"/><Relationship Id="rId4"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7.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0DE1-618F-47C5-96CD-06ABE6C90F48}"/>
              </a:ext>
            </a:extLst>
          </p:cNvPr>
          <p:cNvSpPr>
            <a:spLocks noGrp="1"/>
          </p:cNvSpPr>
          <p:nvPr>
            <p:ph type="ctrTitle"/>
          </p:nvPr>
        </p:nvSpPr>
        <p:spPr>
          <a:xfrm>
            <a:off x="0" y="2568331"/>
            <a:ext cx="11465169" cy="1593321"/>
          </a:xfrm>
        </p:spPr>
        <p:txBody>
          <a:bodyPr>
            <a:noAutofit/>
          </a:bodyPr>
          <a:lstStyle/>
          <a:p>
            <a:pPr>
              <a:lnSpc>
                <a:spcPct val="150000"/>
              </a:lnSpc>
            </a:pPr>
            <a:r>
              <a:rPr lang="nl-BE" sz="2400" dirty="0">
                <a:solidFill>
                  <a:srgbClr val="A57548"/>
                </a:solidFill>
                <a:latin typeface="Segoe UI"/>
                <a:cs typeface="Segoe UI"/>
              </a:rPr>
              <a:t>BUILDING ORGANIZATIONAL CAPACITY TO ADDRESS HEALTH LITERACY: PERSPECTIVE FROM THE INDEPENDENT HEALTH INSURANCE FUNDS</a:t>
            </a:r>
            <a:br>
              <a:rPr lang="en-GB" sz="3200" dirty="0">
                <a:latin typeface="Segoe UI" panose="020B0502040204020203" pitchFamily="34" charset="0"/>
                <a:cs typeface="Segoe UI" panose="020B0502040204020203" pitchFamily="34" charset="0"/>
              </a:rPr>
            </a:br>
            <a:r>
              <a:rPr lang="en-GB" sz="2400" dirty="0">
                <a:solidFill>
                  <a:srgbClr val="F6C28B"/>
                </a:solidFill>
                <a:latin typeface="Segoe UI"/>
                <a:cs typeface="Segoe UI"/>
              </a:rPr>
              <a:t>A COLLABORATIVE INCUBATOR WITH INSPIRATION FROM 3 CASE STUDIES</a:t>
            </a:r>
            <a:endParaRPr lang="fr-BE" sz="2400" dirty="0">
              <a:solidFill>
                <a:srgbClr val="F6C28B"/>
              </a:solidFill>
              <a:latin typeface="Segoe UI"/>
              <a:cs typeface="Segoe UI"/>
            </a:endParaRPr>
          </a:p>
        </p:txBody>
      </p:sp>
      <p:sp>
        <p:nvSpPr>
          <p:cNvPr id="4" name="Content Placeholder 3">
            <a:extLst>
              <a:ext uri="{FF2B5EF4-FFF2-40B4-BE49-F238E27FC236}">
                <a16:creationId xmlns:a16="http://schemas.microsoft.com/office/drawing/2014/main" id="{C225BB74-60DF-43F7-A715-B37A80403F67}"/>
              </a:ext>
            </a:extLst>
          </p:cNvPr>
          <p:cNvSpPr>
            <a:spLocks noGrp="1"/>
          </p:cNvSpPr>
          <p:nvPr>
            <p:ph sz="half" idx="4294967295"/>
          </p:nvPr>
        </p:nvSpPr>
        <p:spPr>
          <a:xfrm>
            <a:off x="6179223" y="4847619"/>
            <a:ext cx="4912412" cy="398473"/>
          </a:xfrm>
        </p:spPr>
        <p:txBody>
          <a:bodyPr vert="horz" lIns="91440" tIns="45720" rIns="91440" bIns="45720" rtlCol="0" anchor="t">
            <a:noAutofit/>
          </a:bodyPr>
          <a:lstStyle/>
          <a:p>
            <a:pPr algn="r"/>
            <a:r>
              <a:rPr lang="en-GB" sz="2000" dirty="0">
                <a:solidFill>
                  <a:srgbClr val="5296A5"/>
                </a:solidFill>
                <a:latin typeface="Segoe UI"/>
                <a:cs typeface="Segoe UI"/>
              </a:rPr>
              <a:t>Luk Bruyneel</a:t>
            </a:r>
          </a:p>
          <a:p>
            <a:pPr algn="r"/>
            <a:endParaRPr lang="fr-BE" sz="2000" dirty="0">
              <a:solidFill>
                <a:srgbClr val="5296A5"/>
              </a:solidFill>
              <a:latin typeface="Segoe UI" panose="020B0502040204020203" pitchFamily="34" charset="0"/>
              <a:cs typeface="Segoe UI" panose="020B0502040204020203" pitchFamily="34" charset="0"/>
            </a:endParaRPr>
          </a:p>
        </p:txBody>
      </p:sp>
      <p:sp>
        <p:nvSpPr>
          <p:cNvPr id="5" name="Content Placeholder 4">
            <a:extLst>
              <a:ext uri="{FF2B5EF4-FFF2-40B4-BE49-F238E27FC236}">
                <a16:creationId xmlns:a16="http://schemas.microsoft.com/office/drawing/2014/main" id="{6AB107CC-9F74-4607-BF73-4C1939B98788}"/>
              </a:ext>
            </a:extLst>
          </p:cNvPr>
          <p:cNvSpPr>
            <a:spLocks noGrp="1"/>
          </p:cNvSpPr>
          <p:nvPr>
            <p:ph sz="half" idx="4294967295"/>
          </p:nvPr>
        </p:nvSpPr>
        <p:spPr>
          <a:xfrm>
            <a:off x="6335296" y="5246092"/>
            <a:ext cx="4761501" cy="655410"/>
          </a:xfrm>
        </p:spPr>
        <p:txBody>
          <a:bodyPr vert="horz" lIns="91440" tIns="45720" rIns="91440" bIns="45720" rtlCol="0" anchor="t">
            <a:noAutofit/>
          </a:bodyPr>
          <a:lstStyle/>
          <a:p>
            <a:pPr marL="0" lvl="1" indent="0" algn="r">
              <a:buNone/>
            </a:pPr>
            <a:r>
              <a:rPr lang="en-GB" sz="1400" b="1" dirty="0">
                <a:solidFill>
                  <a:srgbClr val="5296A5"/>
                </a:solidFill>
                <a:latin typeface="Segoe UI"/>
                <a:cs typeface="Segoe UI"/>
              </a:rPr>
              <a:t>Department of Representation and Studies</a:t>
            </a:r>
          </a:p>
          <a:p>
            <a:pPr marL="0" lvl="1" indent="0" algn="r">
              <a:buNone/>
            </a:pPr>
            <a:r>
              <a:rPr lang="en-GB" sz="1400" b="1" dirty="0">
                <a:solidFill>
                  <a:srgbClr val="5296A5"/>
                </a:solidFill>
                <a:latin typeface="Segoe UI"/>
                <a:cs typeface="Segoe UI"/>
              </a:rPr>
              <a:t>Independent Health Insurance Funds</a:t>
            </a:r>
          </a:p>
        </p:txBody>
      </p:sp>
      <p:pic>
        <p:nvPicPr>
          <p:cNvPr id="8196" name="Picture 4" descr="Download Image Result For Hand Drawing A Circle - Hand Drawn Circle Png -  Full Size PNG Image - PNGkit">
            <a:extLst>
              <a:ext uri="{FF2B5EF4-FFF2-40B4-BE49-F238E27FC236}">
                <a16:creationId xmlns:a16="http://schemas.microsoft.com/office/drawing/2014/main" id="{55CFF219-5E48-FA80-CF7A-0A225A1CF4BC}"/>
              </a:ext>
            </a:extLst>
          </p:cNvPr>
          <p:cNvPicPr>
            <a:picLocks noChangeAspect="1" noChangeArrowheads="1"/>
          </p:cNvPicPr>
          <p:nvPr/>
        </p:nvPicPr>
        <p:blipFill>
          <a:blip r:embed="rId3">
            <a:clrChange>
              <a:clrFrom>
                <a:srgbClr val="F6F6F6"/>
              </a:clrFrom>
              <a:clrTo>
                <a:srgbClr val="F6F6F6">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630" y="3279350"/>
            <a:ext cx="5048246" cy="159332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2BF21A38-55C5-75C2-291C-3EE001ED9B7A}"/>
              </a:ext>
            </a:extLst>
          </p:cNvPr>
          <p:cNvCxnSpPr>
            <a:cxnSpLocks/>
          </p:cNvCxnSpPr>
          <p:nvPr/>
        </p:nvCxnSpPr>
        <p:spPr>
          <a:xfrm flipV="1">
            <a:off x="847385" y="3617931"/>
            <a:ext cx="1000465" cy="140921"/>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BADCFE7-D708-0478-4240-F93EF869BD35}"/>
              </a:ext>
            </a:extLst>
          </p:cNvPr>
          <p:cNvCxnSpPr>
            <a:cxnSpLocks/>
          </p:cNvCxnSpPr>
          <p:nvPr/>
        </p:nvCxnSpPr>
        <p:spPr>
          <a:xfrm>
            <a:off x="1548265" y="3633621"/>
            <a:ext cx="0" cy="0"/>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2C3293-E0C8-609C-5737-D33C0FED2D5B}"/>
              </a:ext>
            </a:extLst>
          </p:cNvPr>
          <p:cNvCxnSpPr>
            <a:cxnSpLocks/>
          </p:cNvCxnSpPr>
          <p:nvPr/>
        </p:nvCxnSpPr>
        <p:spPr>
          <a:xfrm>
            <a:off x="1719719" y="3617931"/>
            <a:ext cx="864000" cy="0"/>
          </a:xfrm>
          <a:prstGeom prst="line">
            <a:avLst/>
          </a:prstGeom>
          <a:ln w="136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3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heel(1)">
                                      <p:cBhvr>
                                        <p:cTn id="7"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03F2414-A600-B984-E6B3-E31D362FA312}"/>
              </a:ext>
            </a:extLst>
          </p:cNvPr>
          <p:cNvSpPr txBox="1"/>
          <p:nvPr/>
        </p:nvSpPr>
        <p:spPr>
          <a:xfrm>
            <a:off x="0" y="460786"/>
            <a:ext cx="12192000" cy="769441"/>
          </a:xfrm>
          <a:prstGeom prst="rect">
            <a:avLst/>
          </a:prstGeom>
          <a:noFill/>
        </p:spPr>
        <p:txBody>
          <a:bodyPr wrap="square" lIns="91440" tIns="45720" rIns="91440" bIns="45720" rtlCol="0" anchor="t">
            <a:spAutoFit/>
          </a:bodyPr>
          <a:lstStyle/>
          <a:p>
            <a:pPr algn="ctr"/>
            <a:r>
              <a:rPr lang="nl-BE" sz="4400" b="1" dirty="0">
                <a:solidFill>
                  <a:srgbClr val="FFC000"/>
                </a:solidFill>
                <a:latin typeface="Segoe UI Black"/>
                <a:ea typeface="Segoe UI Black"/>
                <a:cs typeface="Arial"/>
              </a:rPr>
              <a:t>LET’S RUN A COLLABORATIVE INCUBATOR</a:t>
            </a:r>
          </a:p>
        </p:txBody>
      </p:sp>
      <p:sp>
        <p:nvSpPr>
          <p:cNvPr id="2" name="TextBox 1">
            <a:extLst>
              <a:ext uri="{FF2B5EF4-FFF2-40B4-BE49-F238E27FC236}">
                <a16:creationId xmlns:a16="http://schemas.microsoft.com/office/drawing/2014/main" id="{F20DF2C1-6596-18E9-D871-32A048B0727F}"/>
              </a:ext>
            </a:extLst>
          </p:cNvPr>
          <p:cNvSpPr txBox="1"/>
          <p:nvPr/>
        </p:nvSpPr>
        <p:spPr>
          <a:xfrm>
            <a:off x="490496" y="1611530"/>
            <a:ext cx="11583668" cy="2239074"/>
          </a:xfrm>
          <a:prstGeom prst="rect">
            <a:avLst/>
          </a:prstGeom>
          <a:noFill/>
        </p:spPr>
        <p:txBody>
          <a:bodyPr wrap="square" lIns="91440" tIns="45720" rIns="91440" bIns="45720" anchor="t">
            <a:spAutoFit/>
          </a:bodyPr>
          <a:lstStyle/>
          <a:p>
            <a:r>
              <a:rPr lang="en-GB" sz="2400" b="1" i="0" dirty="0">
                <a:solidFill>
                  <a:srgbClr val="374151"/>
                </a:solidFill>
                <a:effectLst/>
                <a:latin typeface="Segoe UI" panose="020B0502040204020203" pitchFamily="34" charset="0"/>
                <a:cs typeface="Segoe UI" panose="020B0502040204020203" pitchFamily="34" charset="0"/>
              </a:rPr>
              <a:t>Together develop a program/intervention/policy to promote health literacy</a:t>
            </a:r>
          </a:p>
          <a:p>
            <a:pPr>
              <a:lnSpc>
                <a:spcPct val="150000"/>
              </a:lnSpc>
            </a:pPr>
            <a:endParaRPr lang="en-GB" sz="500" dirty="0">
              <a:solidFill>
                <a:srgbClr val="374151"/>
              </a:solidFill>
              <a:latin typeface="Segoe UI" panose="020B0502040204020203" pitchFamily="34" charset="0"/>
              <a:cs typeface="Segoe UI" panose="020B0502040204020203" pitchFamily="34" charset="0"/>
            </a:endParaRPr>
          </a:p>
          <a:p>
            <a:pPr>
              <a:lnSpc>
                <a:spcPct val="150000"/>
              </a:lnSpc>
            </a:pPr>
            <a:r>
              <a:rPr lang="en-GB" sz="2000" dirty="0">
                <a:solidFill>
                  <a:srgbClr val="374151"/>
                </a:solidFill>
                <a:latin typeface="Segoe UI" panose="020B0502040204020203" pitchFamily="34" charset="0"/>
                <a:cs typeface="Segoe UI" panose="020B0502040204020203" pitchFamily="34" charset="0"/>
              </a:rPr>
              <a:t>… let us embrace </a:t>
            </a:r>
            <a:r>
              <a:rPr lang="en-GB" sz="2000" dirty="0" err="1">
                <a:solidFill>
                  <a:srgbClr val="374151"/>
                </a:solidFill>
                <a:latin typeface="Segoe UI" panose="020B0502040204020203" pitchFamily="34" charset="0"/>
                <a:cs typeface="Segoe UI" panose="020B0502040204020203" pitchFamily="34" charset="0"/>
              </a:rPr>
              <a:t>HealthNest’s</a:t>
            </a:r>
            <a:r>
              <a:rPr lang="en-GB" sz="2000" dirty="0">
                <a:solidFill>
                  <a:srgbClr val="374151"/>
                </a:solidFill>
                <a:latin typeface="Segoe UI" panose="020B0502040204020203" pitchFamily="34" charset="0"/>
                <a:cs typeface="Segoe UI" panose="020B0502040204020203" pitchFamily="34" charset="0"/>
              </a:rPr>
              <a:t> aim to </a:t>
            </a:r>
            <a:r>
              <a:rPr lang="en-GB" sz="2000" b="1" dirty="0">
                <a:solidFill>
                  <a:srgbClr val="374151"/>
                </a:solidFill>
                <a:latin typeface="Segoe UI" panose="020B0502040204020203" pitchFamily="34" charset="0"/>
                <a:cs typeface="Segoe UI" panose="020B0502040204020203" pitchFamily="34" charset="0"/>
              </a:rPr>
              <a:t>pool together your experiences with health literacy </a:t>
            </a:r>
            <a:r>
              <a:rPr lang="en-GB" sz="2000" dirty="0">
                <a:solidFill>
                  <a:srgbClr val="374151"/>
                </a:solidFill>
                <a:latin typeface="Segoe UI" panose="020B0502040204020203" pitchFamily="34" charset="0"/>
                <a:cs typeface="Segoe UI" panose="020B0502040204020203" pitchFamily="34" charset="0"/>
              </a:rPr>
              <a:t>and </a:t>
            </a:r>
            <a:r>
              <a:rPr lang="en-GB" sz="2000" b="1" dirty="0">
                <a:solidFill>
                  <a:srgbClr val="374151"/>
                </a:solidFill>
                <a:latin typeface="Segoe UI" panose="020B0502040204020203" pitchFamily="34" charset="0"/>
                <a:cs typeface="Segoe UI" panose="020B0502040204020203" pitchFamily="34" charset="0"/>
              </a:rPr>
              <a:t>define what approaches have the most potential to improve the situation </a:t>
            </a:r>
            <a:r>
              <a:rPr lang="en-GB" sz="2000" dirty="0">
                <a:solidFill>
                  <a:srgbClr val="374151"/>
                </a:solidFill>
                <a:latin typeface="Segoe UI" panose="020B0502040204020203" pitchFamily="34" charset="0"/>
                <a:cs typeface="Segoe UI" panose="020B0502040204020203" pitchFamily="34" charset="0"/>
              </a:rPr>
              <a:t>on the ground</a:t>
            </a:r>
            <a:endParaRPr lang="fr-BE" sz="2000" dirty="0">
              <a:solidFill>
                <a:srgbClr val="374151"/>
              </a:solidFill>
              <a:latin typeface="Segoe UI" panose="020B0502040204020203" pitchFamily="34" charset="0"/>
              <a:cs typeface="Segoe UI" panose="020B0502040204020203" pitchFamily="34" charset="0"/>
            </a:endParaRPr>
          </a:p>
          <a:p>
            <a:endParaRPr lang="fr-BE" sz="2400" dirty="0">
              <a:latin typeface="Segoe UI" panose="020B0502040204020203" pitchFamily="34" charset="0"/>
              <a:cs typeface="Segoe UI" panose="020B0502040204020203" pitchFamily="34" charset="0"/>
            </a:endParaRPr>
          </a:p>
          <a:p>
            <a:endParaRPr lang="fr-BE" sz="2400" dirty="0">
              <a:latin typeface="Segoe UI" panose="020B0502040204020203" pitchFamily="34" charset="0"/>
              <a:cs typeface="Segoe UI" panose="020B0502040204020203" pitchFamily="34" charset="0"/>
            </a:endParaRPr>
          </a:p>
        </p:txBody>
      </p:sp>
      <p:sp>
        <p:nvSpPr>
          <p:cNvPr id="7" name="Rectangle: Rounded Corners 6">
            <a:extLst>
              <a:ext uri="{FF2B5EF4-FFF2-40B4-BE49-F238E27FC236}">
                <a16:creationId xmlns:a16="http://schemas.microsoft.com/office/drawing/2014/main" id="{80500B98-5214-BE89-541A-09FFFE7EBB58}"/>
              </a:ext>
            </a:extLst>
          </p:cNvPr>
          <p:cNvSpPr/>
          <p:nvPr/>
        </p:nvSpPr>
        <p:spPr>
          <a:xfrm>
            <a:off x="117836" y="3244243"/>
            <a:ext cx="2880000" cy="2768250"/>
          </a:xfrm>
          <a:prstGeom prst="roundRect">
            <a:avLst/>
          </a:prstGeom>
          <a:solidFill>
            <a:srgbClr val="FF595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t" anchorCtr="0"/>
          <a:lstStyle/>
          <a:p>
            <a:pPr algn="ctr"/>
            <a:r>
              <a:rPr lang="nl-BE" sz="2200" b="1" dirty="0">
                <a:latin typeface="Segoe UI" panose="020B0502040204020203" pitchFamily="34" charset="0"/>
                <a:cs typeface="Segoe UI" panose="020B0502040204020203" pitchFamily="34" charset="0"/>
              </a:rPr>
              <a:t>TARGETS?</a:t>
            </a:r>
          </a:p>
          <a:p>
            <a:pPr algn="ctr"/>
            <a:endParaRPr lang="nl-BE" sz="2200" b="1" dirty="0">
              <a:latin typeface="Segoe UI" panose="020B0502040204020203" pitchFamily="34" charset="0"/>
              <a:cs typeface="Segoe UI" panose="020B0502040204020203" pitchFamily="34" charset="0"/>
            </a:endParaRPr>
          </a:p>
          <a:p>
            <a:pPr algn="ctr"/>
            <a:r>
              <a:rPr lang="nl-BE" dirty="0" err="1">
                <a:latin typeface="Segoe UI" panose="020B0502040204020203" pitchFamily="34" charset="0"/>
                <a:cs typeface="Segoe UI" panose="020B0502040204020203" pitchFamily="34" charset="0"/>
              </a:rPr>
              <a:t>Which</a:t>
            </a:r>
            <a:r>
              <a:rPr lang="nl-BE" dirty="0">
                <a:latin typeface="Segoe UI" panose="020B0502040204020203" pitchFamily="34" charset="0"/>
                <a:cs typeface="Segoe UI" panose="020B0502040204020203" pitchFamily="34" charset="0"/>
              </a:rPr>
              <a:t> </a:t>
            </a:r>
            <a:r>
              <a:rPr lang="nl-BE" dirty="0" err="1">
                <a:latin typeface="Segoe UI" panose="020B0502040204020203" pitchFamily="34" charset="0"/>
                <a:cs typeface="Segoe UI" panose="020B0502040204020203" pitchFamily="34" charset="0"/>
              </a:rPr>
              <a:t>population</a:t>
            </a:r>
            <a:r>
              <a:rPr lang="nl-BE" dirty="0">
                <a:latin typeface="Segoe UI" panose="020B0502040204020203" pitchFamily="34" charset="0"/>
                <a:cs typeface="Segoe UI" panose="020B0502040204020203" pitchFamily="34" charset="0"/>
              </a:rPr>
              <a:t> </a:t>
            </a:r>
            <a:r>
              <a:rPr lang="nl-BE" dirty="0" err="1">
                <a:latin typeface="Segoe UI" panose="020B0502040204020203" pitchFamily="34" charset="0"/>
                <a:cs typeface="Segoe UI" panose="020B0502040204020203" pitchFamily="34" charset="0"/>
              </a:rPr>
              <a:t>subgroups</a:t>
            </a:r>
            <a:r>
              <a:rPr lang="nl-BE" dirty="0">
                <a:latin typeface="Segoe UI" panose="020B0502040204020203" pitchFamily="34" charset="0"/>
                <a:cs typeface="Segoe UI" panose="020B0502040204020203" pitchFamily="34" charset="0"/>
              </a:rPr>
              <a:t> are </a:t>
            </a:r>
            <a:r>
              <a:rPr lang="nl-BE" dirty="0" err="1">
                <a:latin typeface="Segoe UI" panose="020B0502040204020203" pitchFamily="34" charset="0"/>
                <a:cs typeface="Segoe UI" panose="020B0502040204020203" pitchFamily="34" charset="0"/>
              </a:rPr>
              <a:t>targeted</a:t>
            </a:r>
            <a:r>
              <a:rPr lang="nl-BE" dirty="0">
                <a:latin typeface="Segoe UI" panose="020B0502040204020203" pitchFamily="34" charset="0"/>
                <a:cs typeface="Segoe UI" panose="020B0502040204020203" pitchFamily="34" charset="0"/>
              </a:rPr>
              <a:t> </a:t>
            </a:r>
            <a:r>
              <a:rPr lang="nl-BE" dirty="0" err="1">
                <a:latin typeface="Segoe UI" panose="020B0502040204020203" pitchFamily="34" charset="0"/>
                <a:cs typeface="Segoe UI" panose="020B0502040204020203" pitchFamily="34" charset="0"/>
              </a:rPr>
              <a:t>by</a:t>
            </a:r>
            <a:r>
              <a:rPr lang="nl-BE" dirty="0">
                <a:latin typeface="Segoe UI" panose="020B0502040204020203" pitchFamily="34" charset="0"/>
                <a:cs typeface="Segoe UI" panose="020B0502040204020203" pitchFamily="34" charset="0"/>
              </a:rPr>
              <a:t> </a:t>
            </a:r>
            <a:r>
              <a:rPr lang="nl-BE" dirty="0" err="1">
                <a:latin typeface="Segoe UI" panose="020B0502040204020203" pitchFamily="34" charset="0"/>
                <a:cs typeface="Segoe UI" panose="020B0502040204020203" pitchFamily="34" charset="0"/>
              </a:rPr>
              <a:t>the</a:t>
            </a:r>
            <a:r>
              <a:rPr lang="nl-BE" dirty="0">
                <a:latin typeface="Segoe UI" panose="020B0502040204020203" pitchFamily="34" charset="0"/>
                <a:cs typeface="Segoe UI" panose="020B0502040204020203" pitchFamily="34" charset="0"/>
              </a:rPr>
              <a:t> program / </a:t>
            </a:r>
            <a:r>
              <a:rPr lang="nl-BE" dirty="0" err="1">
                <a:latin typeface="Segoe UI" panose="020B0502040204020203" pitchFamily="34" charset="0"/>
                <a:cs typeface="Segoe UI" panose="020B0502040204020203" pitchFamily="34" charset="0"/>
              </a:rPr>
              <a:t>intervention</a:t>
            </a:r>
            <a:r>
              <a:rPr lang="nl-BE" dirty="0">
                <a:latin typeface="Segoe UI" panose="020B0502040204020203" pitchFamily="34" charset="0"/>
                <a:cs typeface="Segoe UI" panose="020B0502040204020203" pitchFamily="34" charset="0"/>
              </a:rPr>
              <a:t> / policy?</a:t>
            </a:r>
            <a:endParaRPr lang="en-GB" dirty="0">
              <a:latin typeface="Segoe UI" panose="020B0502040204020203" pitchFamily="34" charset="0"/>
              <a:cs typeface="Segoe UI" panose="020B0502040204020203" pitchFamily="34" charset="0"/>
            </a:endParaRPr>
          </a:p>
        </p:txBody>
      </p:sp>
      <p:sp>
        <p:nvSpPr>
          <p:cNvPr id="8" name="Rectangle: Rounded Corners 7">
            <a:extLst>
              <a:ext uri="{FF2B5EF4-FFF2-40B4-BE49-F238E27FC236}">
                <a16:creationId xmlns:a16="http://schemas.microsoft.com/office/drawing/2014/main" id="{FD585CA6-7FBD-AB2D-FF5C-83D80A33BD7A}"/>
              </a:ext>
            </a:extLst>
          </p:cNvPr>
          <p:cNvSpPr/>
          <p:nvPr/>
        </p:nvSpPr>
        <p:spPr>
          <a:xfrm>
            <a:off x="3143279" y="3244243"/>
            <a:ext cx="2880000" cy="2768250"/>
          </a:xfrm>
          <a:prstGeom prst="roundRect">
            <a:avLst/>
          </a:prstGeom>
          <a:solidFill>
            <a:srgbClr val="FFCA3A"/>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t" anchorCtr="0"/>
          <a:lstStyle/>
          <a:p>
            <a:pPr algn="ctr"/>
            <a:r>
              <a:rPr lang="nl-BE" sz="2200" b="1" dirty="0">
                <a:latin typeface="Segoe UI" panose="020B0502040204020203" pitchFamily="34" charset="0"/>
                <a:cs typeface="Segoe UI" panose="020B0502040204020203" pitchFamily="34" charset="0"/>
              </a:rPr>
              <a:t>PROGRAM?</a:t>
            </a:r>
          </a:p>
          <a:p>
            <a:pPr algn="ctr"/>
            <a:endParaRPr lang="nl-BE" sz="2200" b="1" dirty="0">
              <a:latin typeface="Segoe UI" panose="020B0502040204020203" pitchFamily="34" charset="0"/>
              <a:cs typeface="Segoe UI" panose="020B0502040204020203" pitchFamily="34" charset="0"/>
            </a:endParaRPr>
          </a:p>
          <a:p>
            <a:pPr algn="ctr"/>
            <a:r>
              <a:rPr lang="nl-BE" dirty="0" err="1">
                <a:latin typeface="Segoe UI" panose="020B0502040204020203" pitchFamily="34" charset="0"/>
                <a:cs typeface="Segoe UI" panose="020B0502040204020203" pitchFamily="34" charset="0"/>
              </a:rPr>
              <a:t>What</a:t>
            </a:r>
            <a:r>
              <a:rPr lang="nl-BE" dirty="0">
                <a:latin typeface="Segoe UI" panose="020B0502040204020203" pitchFamily="34" charset="0"/>
                <a:cs typeface="Segoe UI" panose="020B0502040204020203" pitchFamily="34" charset="0"/>
              </a:rPr>
              <a:t> does </a:t>
            </a:r>
            <a:r>
              <a:rPr lang="nl-BE" dirty="0" err="1">
                <a:latin typeface="Segoe UI" panose="020B0502040204020203" pitchFamily="34" charset="0"/>
                <a:cs typeface="Segoe UI" panose="020B0502040204020203" pitchFamily="34" charset="0"/>
              </a:rPr>
              <a:t>the</a:t>
            </a:r>
            <a:r>
              <a:rPr lang="nl-BE" dirty="0">
                <a:latin typeface="Segoe UI" panose="020B0502040204020203" pitchFamily="34" charset="0"/>
                <a:cs typeface="Segoe UI" panose="020B0502040204020203" pitchFamily="34" charset="0"/>
              </a:rPr>
              <a:t> program / </a:t>
            </a:r>
            <a:r>
              <a:rPr lang="nl-BE" dirty="0" err="1">
                <a:latin typeface="Segoe UI" panose="020B0502040204020203" pitchFamily="34" charset="0"/>
                <a:cs typeface="Segoe UI" panose="020B0502040204020203" pitchFamily="34" charset="0"/>
              </a:rPr>
              <a:t>intervention</a:t>
            </a:r>
            <a:r>
              <a:rPr lang="nl-BE" dirty="0">
                <a:latin typeface="Segoe UI" panose="020B0502040204020203" pitchFamily="34" charset="0"/>
                <a:cs typeface="Segoe UI" panose="020B0502040204020203" pitchFamily="34" charset="0"/>
              </a:rPr>
              <a:t> / policy </a:t>
            </a:r>
            <a:r>
              <a:rPr lang="nl-BE" dirty="0" err="1">
                <a:latin typeface="Segoe UI" panose="020B0502040204020203" pitchFamily="34" charset="0"/>
                <a:cs typeface="Segoe UI" panose="020B0502040204020203" pitchFamily="34" charset="0"/>
              </a:rPr>
              <a:t>entail</a:t>
            </a:r>
            <a:r>
              <a:rPr lang="nl-BE" dirty="0">
                <a:latin typeface="Segoe UI" panose="020B0502040204020203" pitchFamily="34" charset="0"/>
                <a:cs typeface="Segoe UI" panose="020B0502040204020203" pitchFamily="34" charset="0"/>
              </a:rPr>
              <a:t>? Is </a:t>
            </a:r>
            <a:r>
              <a:rPr lang="nl-BE" dirty="0" err="1">
                <a:latin typeface="Segoe UI" panose="020B0502040204020203" pitchFamily="34" charset="0"/>
                <a:cs typeface="Segoe UI" panose="020B0502040204020203" pitchFamily="34" charset="0"/>
              </a:rPr>
              <a:t>it</a:t>
            </a:r>
            <a:r>
              <a:rPr lang="nl-BE" dirty="0">
                <a:latin typeface="Segoe UI" panose="020B0502040204020203" pitchFamily="34" charset="0"/>
                <a:cs typeface="Segoe UI" panose="020B0502040204020203" pitchFamily="34" charset="0"/>
              </a:rPr>
              <a:t> </a:t>
            </a:r>
            <a:r>
              <a:rPr lang="nl-BE" dirty="0" err="1">
                <a:latin typeface="Segoe UI" panose="020B0502040204020203" pitchFamily="34" charset="0"/>
                <a:cs typeface="Segoe UI" panose="020B0502040204020203" pitchFamily="34" charset="0"/>
              </a:rPr>
              <a:t>tailored</a:t>
            </a:r>
            <a:r>
              <a:rPr lang="nl-BE" dirty="0">
                <a:latin typeface="Segoe UI" panose="020B0502040204020203" pitchFamily="34" charset="0"/>
                <a:cs typeface="Segoe UI" panose="020B0502040204020203" pitchFamily="34" charset="0"/>
              </a:rPr>
              <a:t>? Barriers/facilitators (e.g. </a:t>
            </a:r>
            <a:r>
              <a:rPr lang="nl-BE" dirty="0" err="1">
                <a:latin typeface="Segoe UI" panose="020B0502040204020203" pitchFamily="34" charset="0"/>
                <a:cs typeface="Segoe UI" panose="020B0502040204020203" pitchFamily="34" charset="0"/>
              </a:rPr>
              <a:t>effectively</a:t>
            </a:r>
            <a:r>
              <a:rPr lang="nl-BE" dirty="0">
                <a:latin typeface="Segoe UI" panose="020B0502040204020203" pitchFamily="34" charset="0"/>
                <a:cs typeface="Segoe UI" panose="020B0502040204020203" pitchFamily="34" charset="0"/>
              </a:rPr>
              <a:t> </a:t>
            </a:r>
            <a:r>
              <a:rPr lang="nl-BE" dirty="0" err="1">
                <a:latin typeface="Segoe UI" panose="020B0502040204020203" pitchFamily="34" charset="0"/>
                <a:cs typeface="Segoe UI" panose="020B0502040204020203" pitchFamily="34" charset="0"/>
              </a:rPr>
              <a:t>reach</a:t>
            </a:r>
            <a:r>
              <a:rPr lang="nl-BE" dirty="0">
                <a:latin typeface="Segoe UI" panose="020B0502040204020203" pitchFamily="34" charset="0"/>
                <a:cs typeface="Segoe UI" panose="020B0502040204020203" pitchFamily="34" charset="0"/>
              </a:rPr>
              <a:t> </a:t>
            </a:r>
            <a:r>
              <a:rPr lang="nl-BE" dirty="0" err="1">
                <a:latin typeface="Segoe UI" panose="020B0502040204020203" pitchFamily="34" charset="0"/>
                <a:cs typeface="Segoe UI" panose="020B0502040204020203" pitchFamily="34" charset="0"/>
              </a:rPr>
              <a:t>the</a:t>
            </a:r>
            <a:r>
              <a:rPr lang="nl-BE" dirty="0">
                <a:latin typeface="Segoe UI" panose="020B0502040204020203" pitchFamily="34" charset="0"/>
                <a:cs typeface="Segoe UI" panose="020B0502040204020203" pitchFamily="34" charset="0"/>
              </a:rPr>
              <a:t> target </a:t>
            </a:r>
            <a:r>
              <a:rPr lang="nl-BE" dirty="0" err="1">
                <a:latin typeface="Segoe UI" panose="020B0502040204020203" pitchFamily="34" charset="0"/>
                <a:cs typeface="Segoe UI" panose="020B0502040204020203" pitchFamily="34" charset="0"/>
              </a:rPr>
              <a:t>population</a:t>
            </a:r>
            <a:r>
              <a:rPr lang="nl-BE" dirty="0">
                <a:latin typeface="Segoe UI" panose="020B0502040204020203" pitchFamily="34" charset="0"/>
                <a:cs typeface="Segoe UI" panose="020B0502040204020203" pitchFamily="34" charset="0"/>
              </a:rPr>
              <a:t>?) </a:t>
            </a:r>
            <a:r>
              <a:rPr lang="nl-BE" dirty="0" err="1">
                <a:latin typeface="Segoe UI" panose="020B0502040204020203" pitchFamily="34" charset="0"/>
                <a:cs typeface="Segoe UI" panose="020B0502040204020203" pitchFamily="34" charset="0"/>
              </a:rPr>
              <a:t>Required</a:t>
            </a:r>
            <a:r>
              <a:rPr lang="nl-BE" dirty="0">
                <a:latin typeface="Segoe UI" panose="020B0502040204020203" pitchFamily="34" charset="0"/>
                <a:cs typeface="Segoe UI" panose="020B0502040204020203" pitchFamily="34" charset="0"/>
              </a:rPr>
              <a:t> resources?</a:t>
            </a:r>
            <a:endParaRPr lang="en-GB" dirty="0">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10B8A3E4-125A-060C-F010-3B29F6E27F70}"/>
              </a:ext>
            </a:extLst>
          </p:cNvPr>
          <p:cNvSpPr txBox="1"/>
          <p:nvPr/>
        </p:nvSpPr>
        <p:spPr>
          <a:xfrm>
            <a:off x="5514976" y="6215660"/>
            <a:ext cx="6248454" cy="461665"/>
          </a:xfrm>
          <a:prstGeom prst="rect">
            <a:avLst/>
          </a:prstGeom>
          <a:noFill/>
        </p:spPr>
        <p:txBody>
          <a:bodyPr wrap="square" lIns="91440" tIns="45720" rIns="91440" bIns="45720" anchor="t">
            <a:spAutoFit/>
          </a:bodyPr>
          <a:lstStyle/>
          <a:p>
            <a:r>
              <a:rPr lang="nl-BE" sz="2400" b="1" dirty="0">
                <a:solidFill>
                  <a:srgbClr val="374151"/>
                </a:solidFill>
                <a:latin typeface="Segoe UI" panose="020B0502040204020203" pitchFamily="34" charset="0"/>
                <a:cs typeface="Segoe UI" panose="020B0502040204020203" pitchFamily="34" charset="0"/>
              </a:rPr>
              <a:t>a</a:t>
            </a:r>
            <a:r>
              <a:rPr lang="nl-BE" sz="2400" b="1" i="0" dirty="0">
                <a:solidFill>
                  <a:srgbClr val="374151"/>
                </a:solidFill>
                <a:effectLst/>
                <a:latin typeface="Segoe UI" panose="020B0502040204020203" pitchFamily="34" charset="0"/>
                <a:cs typeface="Segoe UI" panose="020B0502040204020203" pitchFamily="34" charset="0"/>
              </a:rPr>
              <a:t>nd </a:t>
            </a:r>
            <a:r>
              <a:rPr lang="nl-BE" sz="2400" b="1" i="0" dirty="0" err="1">
                <a:solidFill>
                  <a:srgbClr val="374151"/>
                </a:solidFill>
                <a:effectLst/>
                <a:latin typeface="Segoe UI" panose="020B0502040204020203" pitchFamily="34" charset="0"/>
                <a:cs typeface="Segoe UI" panose="020B0502040204020203" pitchFamily="34" charset="0"/>
              </a:rPr>
              <a:t>let’s</a:t>
            </a:r>
            <a:r>
              <a:rPr lang="nl-BE" sz="2400" b="1" i="0" dirty="0">
                <a:solidFill>
                  <a:srgbClr val="374151"/>
                </a:solidFill>
                <a:effectLst/>
                <a:latin typeface="Segoe UI" panose="020B0502040204020203" pitchFamily="34" charset="0"/>
                <a:cs typeface="Segoe UI" panose="020B0502040204020203" pitchFamily="34" charset="0"/>
              </a:rPr>
              <a:t> </a:t>
            </a:r>
            <a:r>
              <a:rPr lang="nl-BE" sz="2400" b="1" i="0" dirty="0" err="1">
                <a:solidFill>
                  <a:srgbClr val="374151"/>
                </a:solidFill>
                <a:effectLst/>
                <a:latin typeface="Segoe UI" panose="020B0502040204020203" pitchFamily="34" charset="0"/>
                <a:cs typeface="Segoe UI" panose="020B0502040204020203" pitchFamily="34" charset="0"/>
              </a:rPr>
              <a:t>see</a:t>
            </a:r>
            <a:r>
              <a:rPr lang="nl-BE" sz="2400" b="1" i="0" dirty="0">
                <a:solidFill>
                  <a:srgbClr val="374151"/>
                </a:solidFill>
                <a:effectLst/>
                <a:latin typeface="Segoe UI" panose="020B0502040204020203" pitchFamily="34" charset="0"/>
                <a:cs typeface="Segoe UI" panose="020B0502040204020203" pitchFamily="34" charset="0"/>
              </a:rPr>
              <a:t> </a:t>
            </a:r>
            <a:r>
              <a:rPr lang="nl-BE" sz="2400" b="1" i="0" dirty="0" err="1">
                <a:solidFill>
                  <a:srgbClr val="374151"/>
                </a:solidFill>
                <a:effectLst/>
                <a:latin typeface="Segoe UI" panose="020B0502040204020203" pitchFamily="34" charset="0"/>
                <a:cs typeface="Segoe UI" panose="020B0502040204020203" pitchFamily="34" charset="0"/>
              </a:rPr>
              <a:t>what</a:t>
            </a:r>
            <a:r>
              <a:rPr lang="nl-BE" sz="2400" b="1" i="0" dirty="0">
                <a:solidFill>
                  <a:srgbClr val="374151"/>
                </a:solidFill>
                <a:effectLst/>
                <a:latin typeface="Segoe UI" panose="020B0502040204020203" pitchFamily="34" charset="0"/>
                <a:cs typeface="Segoe UI" panose="020B0502040204020203" pitchFamily="34" charset="0"/>
              </a:rPr>
              <a:t>           has </a:t>
            </a:r>
            <a:r>
              <a:rPr lang="nl-BE" sz="2400" b="1" i="0" dirty="0" err="1">
                <a:solidFill>
                  <a:srgbClr val="374151"/>
                </a:solidFill>
                <a:effectLst/>
                <a:latin typeface="Segoe UI" panose="020B0502040204020203" pitchFamily="34" charset="0"/>
                <a:cs typeface="Segoe UI" panose="020B0502040204020203" pitchFamily="34" charset="0"/>
              </a:rPr>
              <a:t>to</a:t>
            </a:r>
            <a:r>
              <a:rPr lang="nl-BE" sz="2400" b="1" i="0" dirty="0">
                <a:solidFill>
                  <a:srgbClr val="374151"/>
                </a:solidFill>
                <a:effectLst/>
                <a:latin typeface="Segoe UI" panose="020B0502040204020203" pitchFamily="34" charset="0"/>
                <a:cs typeface="Segoe UI" panose="020B0502040204020203" pitchFamily="34" charset="0"/>
              </a:rPr>
              <a:t> offer…</a:t>
            </a:r>
            <a:endParaRPr lang="fr-BE" sz="2400" b="1" dirty="0">
              <a:latin typeface="Segoe UI" panose="020B0502040204020203" pitchFamily="34" charset="0"/>
              <a:cs typeface="Segoe UI" panose="020B0502040204020203" pitchFamily="34" charset="0"/>
            </a:endParaRPr>
          </a:p>
        </p:txBody>
      </p:sp>
      <p:pic>
        <p:nvPicPr>
          <p:cNvPr id="1028" name="Picture 4" descr="upload.wikimedia.org/wikipedia/commons/thumb/0/...">
            <a:extLst>
              <a:ext uri="{FF2B5EF4-FFF2-40B4-BE49-F238E27FC236}">
                <a16:creationId xmlns:a16="http://schemas.microsoft.com/office/drawing/2014/main" id="{590CDB02-0D21-7865-41CE-9071C25A9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03" y="6104492"/>
            <a:ext cx="684000" cy="684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E20CACCA-E8F6-C78D-BA67-9236734CAAB3}"/>
              </a:ext>
            </a:extLst>
          </p:cNvPr>
          <p:cNvSpPr/>
          <p:nvPr/>
        </p:nvSpPr>
        <p:spPr>
          <a:xfrm>
            <a:off x="9194164" y="3244241"/>
            <a:ext cx="2880000" cy="2768250"/>
          </a:xfrm>
          <a:prstGeom prst="roundRect">
            <a:avLst/>
          </a:prstGeom>
          <a:solidFill>
            <a:srgbClr val="1982C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t" anchorCtr="0"/>
          <a:lstStyle/>
          <a:p>
            <a:pPr algn="ctr"/>
            <a:r>
              <a:rPr lang="nl-BE" sz="2200" b="1" dirty="0">
                <a:latin typeface="Segoe UI" panose="020B0502040204020203" pitchFamily="34" charset="0"/>
                <a:cs typeface="Segoe UI" panose="020B0502040204020203" pitchFamily="34" charset="0"/>
              </a:rPr>
              <a:t>PARTNERS?</a:t>
            </a:r>
          </a:p>
          <a:p>
            <a:pPr algn="ctr"/>
            <a:endParaRPr lang="nl-BE" sz="2200" b="1" dirty="0">
              <a:latin typeface="Segoe UI" panose="020B0502040204020203" pitchFamily="34" charset="0"/>
              <a:cs typeface="Segoe UI" panose="020B0502040204020203" pitchFamily="34" charset="0"/>
            </a:endParaRPr>
          </a:p>
          <a:p>
            <a:pPr algn="ctr"/>
            <a:r>
              <a:rPr lang="nl-BE" dirty="0" err="1">
                <a:latin typeface="Segoe UI" panose="020B0502040204020203" pitchFamily="34" charset="0"/>
                <a:cs typeface="Segoe UI" panose="020B0502040204020203" pitchFamily="34" charset="0"/>
              </a:rPr>
              <a:t>Who</a:t>
            </a:r>
            <a:r>
              <a:rPr lang="nl-BE" dirty="0">
                <a:latin typeface="Segoe UI" panose="020B0502040204020203" pitchFamily="34" charset="0"/>
                <a:cs typeface="Segoe UI" panose="020B0502040204020203" pitchFamily="34" charset="0"/>
              </a:rPr>
              <a:t> are </a:t>
            </a:r>
            <a:r>
              <a:rPr lang="nl-BE" dirty="0" err="1">
                <a:latin typeface="Segoe UI" panose="020B0502040204020203" pitchFamily="34" charset="0"/>
                <a:cs typeface="Segoe UI" panose="020B0502040204020203" pitchFamily="34" charset="0"/>
              </a:rPr>
              <a:t>key</a:t>
            </a:r>
            <a:r>
              <a:rPr lang="nl-BE" dirty="0">
                <a:latin typeface="Segoe UI" panose="020B0502040204020203" pitchFamily="34" charset="0"/>
                <a:cs typeface="Segoe UI" panose="020B0502040204020203" pitchFamily="34" charset="0"/>
              </a:rPr>
              <a:t> </a:t>
            </a:r>
            <a:r>
              <a:rPr lang="nl-BE" dirty="0" err="1">
                <a:latin typeface="Segoe UI" panose="020B0502040204020203" pitchFamily="34" charset="0"/>
                <a:cs typeface="Segoe UI" panose="020B0502040204020203" pitchFamily="34" charset="0"/>
              </a:rPr>
              <a:t>players</a:t>
            </a:r>
            <a:r>
              <a:rPr lang="nl-BE" dirty="0">
                <a:latin typeface="Segoe UI" panose="020B0502040204020203" pitchFamily="34" charset="0"/>
                <a:cs typeface="Segoe UI" panose="020B0502040204020203" pitchFamily="34" charset="0"/>
              </a:rPr>
              <a:t> </a:t>
            </a:r>
            <a:r>
              <a:rPr lang="nl-BE" dirty="0" err="1">
                <a:latin typeface="Segoe UI" panose="020B0502040204020203" pitchFamily="34" charset="0"/>
                <a:cs typeface="Segoe UI" panose="020B0502040204020203" pitchFamily="34" charset="0"/>
              </a:rPr>
              <a:t>to</a:t>
            </a:r>
            <a:r>
              <a:rPr lang="nl-BE" dirty="0">
                <a:latin typeface="Segoe UI" panose="020B0502040204020203" pitchFamily="34" charset="0"/>
                <a:cs typeface="Segoe UI" panose="020B0502040204020203" pitchFamily="34" charset="0"/>
              </a:rPr>
              <a:t> design, </a:t>
            </a:r>
            <a:r>
              <a:rPr lang="nl-BE" dirty="0" err="1">
                <a:latin typeface="Segoe UI" panose="020B0502040204020203" pitchFamily="34" charset="0"/>
                <a:cs typeface="Segoe UI" panose="020B0502040204020203" pitchFamily="34" charset="0"/>
              </a:rPr>
              <a:t>deliver</a:t>
            </a:r>
            <a:r>
              <a:rPr lang="nl-BE" dirty="0">
                <a:latin typeface="Segoe UI" panose="020B0502040204020203" pitchFamily="34" charset="0"/>
                <a:cs typeface="Segoe UI" panose="020B0502040204020203" pitchFamily="34" charset="0"/>
              </a:rPr>
              <a:t> and </a:t>
            </a:r>
            <a:r>
              <a:rPr lang="nl-BE" dirty="0" err="1">
                <a:latin typeface="Segoe UI" panose="020B0502040204020203" pitchFamily="34" charset="0"/>
                <a:cs typeface="Segoe UI" panose="020B0502040204020203" pitchFamily="34" charset="0"/>
              </a:rPr>
              <a:t>maximize</a:t>
            </a:r>
            <a:r>
              <a:rPr lang="nl-BE" dirty="0">
                <a:latin typeface="Segoe UI" panose="020B0502040204020203" pitchFamily="34" charset="0"/>
                <a:cs typeface="Segoe UI" panose="020B0502040204020203" pitchFamily="34" charset="0"/>
              </a:rPr>
              <a:t> </a:t>
            </a:r>
            <a:r>
              <a:rPr lang="nl-BE" dirty="0" err="1">
                <a:latin typeface="Segoe UI" panose="020B0502040204020203" pitchFamily="34" charset="0"/>
                <a:cs typeface="Segoe UI" panose="020B0502040204020203" pitchFamily="34" charset="0"/>
              </a:rPr>
              <a:t>the</a:t>
            </a:r>
            <a:r>
              <a:rPr lang="nl-BE" dirty="0">
                <a:latin typeface="Segoe UI" panose="020B0502040204020203" pitchFamily="34" charset="0"/>
                <a:cs typeface="Segoe UI" panose="020B0502040204020203" pitchFamily="34" charset="0"/>
              </a:rPr>
              <a:t> impact of </a:t>
            </a:r>
            <a:r>
              <a:rPr lang="nl-BE" dirty="0" err="1">
                <a:latin typeface="Segoe UI" panose="020B0502040204020203" pitchFamily="34" charset="0"/>
                <a:cs typeface="Segoe UI" panose="020B0502040204020203" pitchFamily="34" charset="0"/>
              </a:rPr>
              <a:t>the</a:t>
            </a:r>
            <a:r>
              <a:rPr lang="nl-BE" dirty="0">
                <a:latin typeface="Segoe UI" panose="020B0502040204020203" pitchFamily="34" charset="0"/>
                <a:cs typeface="Segoe UI" panose="020B0502040204020203" pitchFamily="34" charset="0"/>
              </a:rPr>
              <a:t> program / </a:t>
            </a:r>
            <a:r>
              <a:rPr lang="nl-BE" dirty="0" err="1">
                <a:latin typeface="Segoe UI" panose="020B0502040204020203" pitchFamily="34" charset="0"/>
                <a:cs typeface="Segoe UI" panose="020B0502040204020203" pitchFamily="34" charset="0"/>
              </a:rPr>
              <a:t>intervention</a:t>
            </a:r>
            <a:r>
              <a:rPr lang="nl-BE" dirty="0">
                <a:latin typeface="Segoe UI" panose="020B0502040204020203" pitchFamily="34" charset="0"/>
                <a:cs typeface="Segoe UI" panose="020B0502040204020203" pitchFamily="34" charset="0"/>
              </a:rPr>
              <a:t> / policy?</a:t>
            </a:r>
            <a:endParaRPr lang="en-GB" dirty="0">
              <a:latin typeface="Segoe UI" panose="020B0502040204020203" pitchFamily="34" charset="0"/>
              <a:cs typeface="Segoe UI" panose="020B0502040204020203" pitchFamily="34" charset="0"/>
            </a:endParaRPr>
          </a:p>
        </p:txBody>
      </p:sp>
      <p:sp>
        <p:nvSpPr>
          <p:cNvPr id="5" name="Rectangle: Rounded Corners 4">
            <a:extLst>
              <a:ext uri="{FF2B5EF4-FFF2-40B4-BE49-F238E27FC236}">
                <a16:creationId xmlns:a16="http://schemas.microsoft.com/office/drawing/2014/main" id="{C8ED8DE4-CC02-1881-6E33-16550B878DD4}"/>
              </a:ext>
            </a:extLst>
          </p:cNvPr>
          <p:cNvSpPr/>
          <p:nvPr/>
        </p:nvSpPr>
        <p:spPr>
          <a:xfrm>
            <a:off x="6168721" y="3244241"/>
            <a:ext cx="2880000" cy="2768250"/>
          </a:xfrm>
          <a:prstGeom prst="roundRect">
            <a:avLst/>
          </a:prstGeom>
          <a:solidFill>
            <a:srgbClr val="6A4C9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t" anchorCtr="0"/>
          <a:lstStyle/>
          <a:p>
            <a:pPr algn="ctr"/>
            <a:r>
              <a:rPr lang="nl-BE" sz="2200" b="1" dirty="0">
                <a:latin typeface="Segoe UI" panose="020B0502040204020203" pitchFamily="34" charset="0"/>
                <a:cs typeface="Segoe UI" panose="020B0502040204020203" pitchFamily="34" charset="0"/>
              </a:rPr>
              <a:t>HOW TO MEASURE SUCCES?</a:t>
            </a:r>
          </a:p>
          <a:p>
            <a:pPr algn="ctr"/>
            <a:endParaRPr lang="nl-BE" sz="2200" b="1" dirty="0">
              <a:latin typeface="Segoe UI" panose="020B0502040204020203" pitchFamily="34" charset="0"/>
              <a:cs typeface="Segoe UI" panose="020B0502040204020203" pitchFamily="34" charset="0"/>
            </a:endParaRPr>
          </a:p>
          <a:p>
            <a:pPr algn="ctr"/>
            <a:r>
              <a:rPr lang="nl-BE" dirty="0" err="1">
                <a:latin typeface="Segoe UI" panose="020B0502040204020203" pitchFamily="34" charset="0"/>
                <a:cs typeface="Segoe UI" panose="020B0502040204020203" pitchFamily="34" charset="0"/>
              </a:rPr>
              <a:t>What</a:t>
            </a:r>
            <a:r>
              <a:rPr lang="nl-BE" dirty="0">
                <a:latin typeface="Segoe UI" panose="020B0502040204020203" pitchFamily="34" charset="0"/>
                <a:cs typeface="Segoe UI" panose="020B0502040204020203" pitchFamily="34" charset="0"/>
              </a:rPr>
              <a:t> are </a:t>
            </a:r>
            <a:r>
              <a:rPr lang="nl-BE" dirty="0" err="1">
                <a:latin typeface="Segoe UI" panose="020B0502040204020203" pitchFamily="34" charset="0"/>
                <a:cs typeface="Segoe UI" panose="020B0502040204020203" pitchFamily="34" charset="0"/>
              </a:rPr>
              <a:t>expected</a:t>
            </a:r>
            <a:r>
              <a:rPr lang="nl-BE" dirty="0">
                <a:latin typeface="Segoe UI" panose="020B0502040204020203" pitchFamily="34" charset="0"/>
                <a:cs typeface="Segoe UI" panose="020B0502040204020203" pitchFamily="34" charset="0"/>
              </a:rPr>
              <a:t> </a:t>
            </a:r>
            <a:r>
              <a:rPr lang="nl-BE" dirty="0" err="1">
                <a:latin typeface="Segoe UI" panose="020B0502040204020203" pitchFamily="34" charset="0"/>
                <a:cs typeface="Segoe UI" panose="020B0502040204020203" pitchFamily="34" charset="0"/>
              </a:rPr>
              <a:t>individual</a:t>
            </a:r>
            <a:r>
              <a:rPr lang="nl-BE" dirty="0">
                <a:latin typeface="Segoe UI" panose="020B0502040204020203" pitchFamily="34" charset="0"/>
                <a:cs typeface="Segoe UI" panose="020B0502040204020203" pitchFamily="34" charset="0"/>
              </a:rPr>
              <a:t> / </a:t>
            </a:r>
            <a:r>
              <a:rPr lang="nl-BE" dirty="0" err="1">
                <a:latin typeface="Segoe UI" panose="020B0502040204020203" pitchFamily="34" charset="0"/>
                <a:cs typeface="Segoe UI" panose="020B0502040204020203" pitchFamily="34" charset="0"/>
              </a:rPr>
              <a:t>social</a:t>
            </a:r>
            <a:r>
              <a:rPr lang="nl-BE" dirty="0">
                <a:latin typeface="Segoe UI" panose="020B0502040204020203" pitchFamily="34" charset="0"/>
                <a:cs typeface="Segoe UI" panose="020B0502040204020203" pitchFamily="34" charset="0"/>
              </a:rPr>
              <a:t> benefits of </a:t>
            </a:r>
            <a:r>
              <a:rPr lang="nl-BE" dirty="0" err="1">
                <a:latin typeface="Segoe UI" panose="020B0502040204020203" pitchFamily="34" charset="0"/>
                <a:cs typeface="Segoe UI" panose="020B0502040204020203" pitchFamily="34" charset="0"/>
              </a:rPr>
              <a:t>the</a:t>
            </a:r>
            <a:r>
              <a:rPr lang="nl-BE" dirty="0">
                <a:latin typeface="Segoe UI" panose="020B0502040204020203" pitchFamily="34" charset="0"/>
                <a:cs typeface="Segoe UI" panose="020B0502040204020203" pitchFamily="34" charset="0"/>
              </a:rPr>
              <a:t> program / </a:t>
            </a:r>
            <a:r>
              <a:rPr lang="nl-BE" dirty="0" err="1">
                <a:latin typeface="Segoe UI" panose="020B0502040204020203" pitchFamily="34" charset="0"/>
                <a:cs typeface="Segoe UI" panose="020B0502040204020203" pitchFamily="34" charset="0"/>
              </a:rPr>
              <a:t>intervention</a:t>
            </a:r>
            <a:r>
              <a:rPr lang="nl-BE" dirty="0">
                <a:latin typeface="Segoe UI" panose="020B0502040204020203" pitchFamily="34" charset="0"/>
                <a:cs typeface="Segoe UI" panose="020B0502040204020203" pitchFamily="34" charset="0"/>
              </a:rPr>
              <a:t> / policy?</a:t>
            </a:r>
            <a:endParaRPr lang="en-GB"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3343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2AFFA419-900A-CB70-8C83-3BFC9EEE198D}"/>
              </a:ext>
            </a:extLst>
          </p:cNvPr>
          <p:cNvSpPr/>
          <p:nvPr/>
        </p:nvSpPr>
        <p:spPr>
          <a:xfrm>
            <a:off x="210385" y="3017891"/>
            <a:ext cx="468000" cy="468000"/>
          </a:xfrm>
          <a:prstGeom prst="roundRect">
            <a:avLst/>
          </a:prstGeom>
          <a:solidFill>
            <a:srgbClr val="E3B50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latin typeface="Segoe UI Black" panose="020B0A02040204020203" pitchFamily="34" charset="0"/>
                <a:ea typeface="Segoe UI Black" panose="020B0A02040204020203" pitchFamily="34" charset="0"/>
              </a:rPr>
              <a:t>1</a:t>
            </a:r>
            <a:endParaRPr lang="en-GB">
              <a:latin typeface="Segoe UI Black" panose="020B0A02040204020203" pitchFamily="34" charset="0"/>
              <a:ea typeface="Segoe UI Black" panose="020B0A02040204020203" pitchFamily="34" charset="0"/>
            </a:endParaRPr>
          </a:p>
        </p:txBody>
      </p:sp>
      <p:sp>
        <p:nvSpPr>
          <p:cNvPr id="66" name="Rectangle: Rounded Corners 65">
            <a:extLst>
              <a:ext uri="{FF2B5EF4-FFF2-40B4-BE49-F238E27FC236}">
                <a16:creationId xmlns:a16="http://schemas.microsoft.com/office/drawing/2014/main" id="{0D176C04-93A9-AEFB-74AF-BB38B4AE9C1B}"/>
              </a:ext>
            </a:extLst>
          </p:cNvPr>
          <p:cNvSpPr/>
          <p:nvPr/>
        </p:nvSpPr>
        <p:spPr>
          <a:xfrm>
            <a:off x="210385" y="4119986"/>
            <a:ext cx="468000" cy="468000"/>
          </a:xfrm>
          <a:prstGeom prst="roundRect">
            <a:avLst/>
          </a:prstGeom>
          <a:solidFill>
            <a:srgbClr val="9519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latin typeface="Segoe UI Black" panose="020B0A02040204020203" pitchFamily="34" charset="0"/>
                <a:ea typeface="Segoe UI Black" panose="020B0A02040204020203" pitchFamily="34" charset="0"/>
              </a:rPr>
              <a:t>2</a:t>
            </a:r>
            <a:endParaRPr lang="en-GB">
              <a:latin typeface="Segoe UI Black" panose="020B0A02040204020203" pitchFamily="34" charset="0"/>
              <a:ea typeface="Segoe UI Black" panose="020B0A02040204020203" pitchFamily="34" charset="0"/>
            </a:endParaRPr>
          </a:p>
        </p:txBody>
      </p:sp>
      <p:sp>
        <p:nvSpPr>
          <p:cNvPr id="67" name="Rectangle: Rounded Corners 66">
            <a:extLst>
              <a:ext uri="{FF2B5EF4-FFF2-40B4-BE49-F238E27FC236}">
                <a16:creationId xmlns:a16="http://schemas.microsoft.com/office/drawing/2014/main" id="{5C0B67C5-79BE-5859-52ED-F3D2008A921C}"/>
              </a:ext>
            </a:extLst>
          </p:cNvPr>
          <p:cNvSpPr/>
          <p:nvPr/>
        </p:nvSpPr>
        <p:spPr>
          <a:xfrm>
            <a:off x="210385" y="5349793"/>
            <a:ext cx="468000" cy="468000"/>
          </a:xfrm>
          <a:prstGeom prst="roundRect">
            <a:avLst/>
          </a:prstGeom>
          <a:solidFill>
            <a:srgbClr val="6103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latin typeface="Segoe UI Black" panose="020B0A02040204020203" pitchFamily="34" charset="0"/>
                <a:ea typeface="Segoe UI Black" panose="020B0A02040204020203" pitchFamily="34" charset="0"/>
              </a:rPr>
              <a:t>3</a:t>
            </a:r>
            <a:endParaRPr lang="en-GB">
              <a:latin typeface="Segoe UI Black" panose="020B0A02040204020203" pitchFamily="34" charset="0"/>
              <a:ea typeface="Segoe UI Black" panose="020B0A02040204020203" pitchFamily="34" charset="0"/>
            </a:endParaRPr>
          </a:p>
        </p:txBody>
      </p:sp>
      <p:pic>
        <p:nvPicPr>
          <p:cNvPr id="3" name="Picture 2">
            <a:extLst>
              <a:ext uri="{FF2B5EF4-FFF2-40B4-BE49-F238E27FC236}">
                <a16:creationId xmlns:a16="http://schemas.microsoft.com/office/drawing/2014/main" id="{D85A480B-0393-B27D-223E-B2764A8DBA1E}"/>
              </a:ext>
            </a:extLst>
          </p:cNvPr>
          <p:cNvPicPr>
            <a:picLocks noChangeAspect="1"/>
          </p:cNvPicPr>
          <p:nvPr/>
        </p:nvPicPr>
        <p:blipFill>
          <a:blip r:embed="rId2">
            <a:duotone>
              <a:schemeClr val="accent5">
                <a:shade val="45000"/>
                <a:satMod val="135000"/>
              </a:schemeClr>
              <a:prstClr val="white"/>
            </a:duotone>
          </a:blip>
          <a:stretch>
            <a:fillRect/>
          </a:stretch>
        </p:blipFill>
        <p:spPr>
          <a:xfrm>
            <a:off x="8487713" y="3338057"/>
            <a:ext cx="1780000" cy="979748"/>
          </a:xfrm>
          <a:prstGeom prst="rect">
            <a:avLst/>
          </a:prstGeom>
        </p:spPr>
      </p:pic>
      <p:pic>
        <p:nvPicPr>
          <p:cNvPr id="5" name="Picture 4">
            <a:extLst>
              <a:ext uri="{FF2B5EF4-FFF2-40B4-BE49-F238E27FC236}">
                <a16:creationId xmlns:a16="http://schemas.microsoft.com/office/drawing/2014/main" id="{C0572F15-3138-37D4-2A25-75FF9B0834CD}"/>
              </a:ext>
            </a:extLst>
          </p:cNvPr>
          <p:cNvPicPr>
            <a:picLocks noChangeAspect="1"/>
          </p:cNvPicPr>
          <p:nvPr/>
        </p:nvPicPr>
        <p:blipFill>
          <a:blip r:embed="rId3">
            <a:duotone>
              <a:schemeClr val="accent5">
                <a:shade val="45000"/>
                <a:satMod val="135000"/>
              </a:schemeClr>
              <a:prstClr val="white"/>
            </a:duotone>
          </a:blip>
          <a:stretch>
            <a:fillRect/>
          </a:stretch>
        </p:blipFill>
        <p:spPr>
          <a:xfrm>
            <a:off x="8439854" y="4453987"/>
            <a:ext cx="2052327" cy="992333"/>
          </a:xfrm>
          <a:prstGeom prst="rect">
            <a:avLst/>
          </a:prstGeom>
        </p:spPr>
      </p:pic>
      <p:pic>
        <p:nvPicPr>
          <p:cNvPr id="7" name="Picture 6">
            <a:extLst>
              <a:ext uri="{FF2B5EF4-FFF2-40B4-BE49-F238E27FC236}">
                <a16:creationId xmlns:a16="http://schemas.microsoft.com/office/drawing/2014/main" id="{73A8322B-0E1C-361A-9EE8-BC0A62A5DCCB}"/>
              </a:ext>
            </a:extLst>
          </p:cNvPr>
          <p:cNvPicPr>
            <a:picLocks noChangeAspect="1"/>
          </p:cNvPicPr>
          <p:nvPr/>
        </p:nvPicPr>
        <p:blipFill>
          <a:blip r:embed="rId4">
            <a:duotone>
              <a:schemeClr val="accent5">
                <a:shade val="45000"/>
                <a:satMod val="135000"/>
              </a:schemeClr>
              <a:prstClr val="white"/>
            </a:duotone>
          </a:blip>
          <a:stretch>
            <a:fillRect/>
          </a:stretch>
        </p:blipFill>
        <p:spPr>
          <a:xfrm>
            <a:off x="8554870" y="5573188"/>
            <a:ext cx="2052327" cy="1158457"/>
          </a:xfrm>
          <a:prstGeom prst="rect">
            <a:avLst/>
          </a:prstGeom>
        </p:spPr>
      </p:pic>
      <p:cxnSp>
        <p:nvCxnSpPr>
          <p:cNvPr id="9" name="Connector: Curved 8">
            <a:extLst>
              <a:ext uri="{FF2B5EF4-FFF2-40B4-BE49-F238E27FC236}">
                <a16:creationId xmlns:a16="http://schemas.microsoft.com/office/drawing/2014/main" id="{CFF796C5-CD6D-ADF2-F169-87BC8B39BA90}"/>
              </a:ext>
            </a:extLst>
          </p:cNvPr>
          <p:cNvCxnSpPr>
            <a:cxnSpLocks/>
          </p:cNvCxnSpPr>
          <p:nvPr/>
        </p:nvCxnSpPr>
        <p:spPr>
          <a:xfrm>
            <a:off x="10856692" y="3787803"/>
            <a:ext cx="12700" cy="1175053"/>
          </a:xfrm>
          <a:prstGeom prst="curvedConnector3">
            <a:avLst>
              <a:gd name="adj1" fmla="val 1800000"/>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754D2345-9443-542C-D95C-160218F38694}"/>
              </a:ext>
            </a:extLst>
          </p:cNvPr>
          <p:cNvSpPr txBox="1"/>
          <p:nvPr/>
        </p:nvSpPr>
        <p:spPr>
          <a:xfrm>
            <a:off x="728490" y="2956427"/>
            <a:ext cx="7628701" cy="39851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fr-BE" sz="1900" dirty="0" err="1">
                <a:latin typeface="Segoe UI"/>
                <a:cs typeface="Segoe UI"/>
              </a:rPr>
              <a:t>Intermutualistic</a:t>
            </a:r>
            <a:r>
              <a:rPr lang="fr-BE" sz="1900" dirty="0">
                <a:latin typeface="Segoe UI"/>
                <a:cs typeface="Segoe UI"/>
              </a:rPr>
              <a:t> </a:t>
            </a:r>
            <a:r>
              <a:rPr lang="fr-BE" sz="1900" dirty="0" err="1">
                <a:latin typeface="Segoe UI"/>
                <a:cs typeface="Segoe UI"/>
              </a:rPr>
              <a:t>health</a:t>
            </a:r>
            <a:r>
              <a:rPr lang="fr-BE" sz="1900" dirty="0">
                <a:latin typeface="Segoe UI"/>
                <a:cs typeface="Segoe UI"/>
              </a:rPr>
              <a:t> </a:t>
            </a:r>
            <a:r>
              <a:rPr lang="fr-BE" sz="1900" dirty="0" err="1">
                <a:latin typeface="Segoe UI"/>
                <a:cs typeface="Segoe UI"/>
              </a:rPr>
              <a:t>advisors</a:t>
            </a:r>
            <a:r>
              <a:rPr lang="fr-BE" sz="1900" dirty="0">
                <a:latin typeface="Segoe UI"/>
                <a:cs typeface="Segoe UI"/>
              </a:rPr>
              <a:t> in Brussels</a:t>
            </a:r>
          </a:p>
          <a:p>
            <a:pPr>
              <a:lnSpc>
                <a:spcPct val="150000"/>
              </a:lnSpc>
            </a:pPr>
            <a:endParaRPr lang="fr-BE" sz="1900" dirty="0">
              <a:latin typeface="Segoe UI"/>
              <a:cs typeface="Segoe UI"/>
            </a:endParaRPr>
          </a:p>
          <a:p>
            <a:pPr>
              <a:lnSpc>
                <a:spcPct val="150000"/>
              </a:lnSpc>
            </a:pPr>
            <a:r>
              <a:rPr lang="en-GB" sz="1900" dirty="0">
                <a:latin typeface="Segoe UI" panose="020B0502040204020203" pitchFamily="34" charset="0"/>
                <a:cs typeface="Segoe UI" panose="020B0502040204020203" pitchFamily="34" charset="0"/>
              </a:rPr>
              <a:t>Improving health literacy and treatment compliance of CHD patients at risk trough nurse-led health coaching: a pre-test post-test study</a:t>
            </a:r>
          </a:p>
          <a:p>
            <a:pPr>
              <a:lnSpc>
                <a:spcPct val="150000"/>
              </a:lnSpc>
            </a:pPr>
            <a:endParaRPr lang="en-GB" sz="1900" dirty="0">
              <a:latin typeface="Segoe UI" panose="020B0502040204020203" pitchFamily="34" charset="0"/>
              <a:cs typeface="Segoe UI" panose="020B0502040204020203" pitchFamily="34" charset="0"/>
            </a:endParaRPr>
          </a:p>
          <a:p>
            <a:pPr>
              <a:lnSpc>
                <a:spcPct val="150000"/>
              </a:lnSpc>
            </a:pPr>
            <a:r>
              <a:rPr lang="en-GB" sz="1900" dirty="0">
                <a:latin typeface="Segoe UI" panose="020B0502040204020203" pitchFamily="34" charset="0"/>
                <a:cs typeface="Segoe UI" panose="020B0502040204020203" pitchFamily="34" charset="0"/>
              </a:rPr>
              <a:t>Sensitization campaign among community-dwelling </a:t>
            </a:r>
            <a:r>
              <a:rPr lang="en-GB" sz="1900" dirty="0" err="1">
                <a:latin typeface="Segoe UI" panose="020B0502040204020203" pitchFamily="34" charset="0"/>
                <a:cs typeface="Segoe UI" panose="020B0502040204020203" pitchFamily="34" charset="0"/>
              </a:rPr>
              <a:t>polymedicated</a:t>
            </a:r>
            <a:r>
              <a:rPr lang="en-GB" sz="1900" dirty="0">
                <a:latin typeface="Segoe UI" panose="020B0502040204020203" pitchFamily="34" charset="0"/>
                <a:cs typeface="Segoe UI" panose="020B0502040204020203" pitchFamily="34" charset="0"/>
              </a:rPr>
              <a:t> people aged 75 and over</a:t>
            </a:r>
          </a:p>
          <a:p>
            <a:pPr>
              <a:lnSpc>
                <a:spcPct val="150000"/>
              </a:lnSpc>
            </a:pPr>
            <a:endParaRPr lang="en-GB" sz="1900" dirty="0">
              <a:latin typeface="Segoe UI" panose="020B0502040204020203" pitchFamily="34" charset="0"/>
              <a:cs typeface="Segoe UI" panose="020B0502040204020203" pitchFamily="34" charset="0"/>
            </a:endParaRPr>
          </a:p>
          <a:p>
            <a:pPr>
              <a:lnSpc>
                <a:spcPct val="150000"/>
              </a:lnSpc>
            </a:pPr>
            <a:endParaRPr lang="en-GB" sz="1900" dirty="0">
              <a:latin typeface="Segoe UI"/>
              <a:cs typeface="Segoe UI"/>
            </a:endParaRPr>
          </a:p>
        </p:txBody>
      </p:sp>
      <p:cxnSp>
        <p:nvCxnSpPr>
          <p:cNvPr id="17" name="Connector: Curved 16">
            <a:extLst>
              <a:ext uri="{FF2B5EF4-FFF2-40B4-BE49-F238E27FC236}">
                <a16:creationId xmlns:a16="http://schemas.microsoft.com/office/drawing/2014/main" id="{771FF944-F2C9-60A2-DF88-4D83E167306A}"/>
              </a:ext>
            </a:extLst>
          </p:cNvPr>
          <p:cNvCxnSpPr>
            <a:cxnSpLocks/>
          </p:cNvCxnSpPr>
          <p:nvPr/>
        </p:nvCxnSpPr>
        <p:spPr>
          <a:xfrm>
            <a:off x="10856692" y="4962856"/>
            <a:ext cx="12700" cy="1214188"/>
          </a:xfrm>
          <a:prstGeom prst="curvedConnector3">
            <a:avLst>
              <a:gd name="adj1" fmla="val 1800000"/>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02B9823-EA91-763A-136E-AEB2E4F6C15C}"/>
              </a:ext>
            </a:extLst>
          </p:cNvPr>
          <p:cNvSpPr/>
          <p:nvPr/>
        </p:nvSpPr>
        <p:spPr>
          <a:xfrm>
            <a:off x="160280" y="5123408"/>
            <a:ext cx="8079953" cy="97002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389B821-67F2-AAF7-CE30-6F2DA2E68621}"/>
              </a:ext>
            </a:extLst>
          </p:cNvPr>
          <p:cNvSpPr/>
          <p:nvPr/>
        </p:nvSpPr>
        <p:spPr>
          <a:xfrm>
            <a:off x="160280" y="3909220"/>
            <a:ext cx="8079953" cy="97002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3C91A4A-1534-2E78-104A-34E51A332D83}"/>
              </a:ext>
            </a:extLst>
          </p:cNvPr>
          <p:cNvSpPr/>
          <p:nvPr/>
        </p:nvSpPr>
        <p:spPr>
          <a:xfrm>
            <a:off x="160280" y="2734167"/>
            <a:ext cx="8079953" cy="97002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Diagonal Corners Snipped 27">
            <a:extLst>
              <a:ext uri="{FF2B5EF4-FFF2-40B4-BE49-F238E27FC236}">
                <a16:creationId xmlns:a16="http://schemas.microsoft.com/office/drawing/2014/main" id="{E9CF8001-5EEE-7BE9-40A3-7A2B92F54138}"/>
              </a:ext>
            </a:extLst>
          </p:cNvPr>
          <p:cNvSpPr/>
          <p:nvPr/>
        </p:nvSpPr>
        <p:spPr>
          <a:xfrm>
            <a:off x="8439855" y="5692032"/>
            <a:ext cx="2416837" cy="970023"/>
          </a:xfrm>
          <a:prstGeom prst="snip2Diag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Diagonal Corners Snipped 28">
            <a:extLst>
              <a:ext uri="{FF2B5EF4-FFF2-40B4-BE49-F238E27FC236}">
                <a16:creationId xmlns:a16="http://schemas.microsoft.com/office/drawing/2014/main" id="{F98BD42E-189E-48E7-B321-2AFA62A54E6E}"/>
              </a:ext>
            </a:extLst>
          </p:cNvPr>
          <p:cNvSpPr/>
          <p:nvPr/>
        </p:nvSpPr>
        <p:spPr>
          <a:xfrm>
            <a:off x="8439855" y="4477844"/>
            <a:ext cx="2416837" cy="970023"/>
          </a:xfrm>
          <a:prstGeom prst="snip2Diag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Diagonal Corners Snipped 29">
            <a:extLst>
              <a:ext uri="{FF2B5EF4-FFF2-40B4-BE49-F238E27FC236}">
                <a16:creationId xmlns:a16="http://schemas.microsoft.com/office/drawing/2014/main" id="{75B86BAC-AC9C-5D9D-2FA5-099840573EFB}"/>
              </a:ext>
            </a:extLst>
          </p:cNvPr>
          <p:cNvSpPr/>
          <p:nvPr/>
        </p:nvSpPr>
        <p:spPr>
          <a:xfrm>
            <a:off x="8439855" y="3302791"/>
            <a:ext cx="2416837" cy="970023"/>
          </a:xfrm>
          <a:prstGeom prst="snip2Diag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CAAF28DD-D84E-AC14-5E2E-7A1F1B9C96FB}"/>
              </a:ext>
            </a:extLst>
          </p:cNvPr>
          <p:cNvSpPr txBox="1"/>
          <p:nvPr/>
        </p:nvSpPr>
        <p:spPr>
          <a:xfrm>
            <a:off x="490496" y="1511322"/>
            <a:ext cx="11583668" cy="1131528"/>
          </a:xfrm>
          <a:prstGeom prst="rect">
            <a:avLst/>
          </a:prstGeom>
          <a:noFill/>
        </p:spPr>
        <p:txBody>
          <a:bodyPr wrap="square" lIns="91440" tIns="45720" rIns="91440" bIns="45720" anchor="t">
            <a:spAutoFit/>
          </a:bodyPr>
          <a:lstStyle/>
          <a:p>
            <a:pPr>
              <a:lnSpc>
                <a:spcPct val="150000"/>
              </a:lnSpc>
            </a:pPr>
            <a:r>
              <a:rPr lang="en-GB" sz="2400" b="1" i="0" dirty="0">
                <a:solidFill>
                  <a:srgbClr val="374151"/>
                </a:solidFill>
                <a:effectLst/>
                <a:latin typeface="Segoe UI" panose="020B0502040204020203" pitchFamily="34" charset="0"/>
                <a:cs typeface="Segoe UI" panose="020B0502040204020203" pitchFamily="34" charset="0"/>
              </a:rPr>
              <a:t>Together develop a program/intervention/policy to promote health literacy</a:t>
            </a:r>
          </a:p>
          <a:p>
            <a:pPr>
              <a:lnSpc>
                <a:spcPct val="150000"/>
              </a:lnSpc>
            </a:pPr>
            <a:r>
              <a:rPr lang="en-GB" sz="2400" b="1" dirty="0">
                <a:solidFill>
                  <a:srgbClr val="374151"/>
                </a:solidFill>
                <a:latin typeface="Segoe UI" panose="020B0502040204020203" pitchFamily="34" charset="0"/>
                <a:cs typeface="Segoe UI" panose="020B0502040204020203" pitchFamily="34" charset="0"/>
              </a:rPr>
              <a:t>…inspiration from 3 case studies</a:t>
            </a:r>
            <a:endParaRPr lang="fr-BE" sz="2400" dirty="0">
              <a:latin typeface="Segoe UI" panose="020B0502040204020203" pitchFamily="34" charset="0"/>
              <a:cs typeface="Segoe UI" panose="020B0502040204020203" pitchFamily="34" charset="0"/>
            </a:endParaRPr>
          </a:p>
        </p:txBody>
      </p:sp>
      <p:sp>
        <p:nvSpPr>
          <p:cNvPr id="74" name="TextBox 73">
            <a:extLst>
              <a:ext uri="{FF2B5EF4-FFF2-40B4-BE49-F238E27FC236}">
                <a16:creationId xmlns:a16="http://schemas.microsoft.com/office/drawing/2014/main" id="{9BA3861C-3A08-AC1F-3FE4-C70629EE580B}"/>
              </a:ext>
            </a:extLst>
          </p:cNvPr>
          <p:cNvSpPr txBox="1"/>
          <p:nvPr/>
        </p:nvSpPr>
        <p:spPr>
          <a:xfrm>
            <a:off x="0" y="460786"/>
            <a:ext cx="12192000" cy="769441"/>
          </a:xfrm>
          <a:prstGeom prst="rect">
            <a:avLst/>
          </a:prstGeom>
          <a:noFill/>
        </p:spPr>
        <p:txBody>
          <a:bodyPr wrap="square" lIns="91440" tIns="45720" rIns="91440" bIns="45720" rtlCol="0" anchor="t">
            <a:spAutoFit/>
          </a:bodyPr>
          <a:lstStyle/>
          <a:p>
            <a:pPr algn="ctr"/>
            <a:r>
              <a:rPr lang="nl-BE" sz="4400" b="1" dirty="0">
                <a:solidFill>
                  <a:srgbClr val="FFC000"/>
                </a:solidFill>
                <a:latin typeface="Segoe UI Black"/>
                <a:ea typeface="Segoe UI Black"/>
                <a:cs typeface="Arial"/>
              </a:rPr>
              <a:t>LET’S RUN A COLLABORATIVE INCUBATOR</a:t>
            </a:r>
          </a:p>
        </p:txBody>
      </p:sp>
      <p:sp>
        <p:nvSpPr>
          <p:cNvPr id="75" name="TextBox 74">
            <a:extLst>
              <a:ext uri="{FF2B5EF4-FFF2-40B4-BE49-F238E27FC236}">
                <a16:creationId xmlns:a16="http://schemas.microsoft.com/office/drawing/2014/main" id="{3EF74CB9-67DB-CED3-623F-27C338891043}"/>
              </a:ext>
            </a:extLst>
          </p:cNvPr>
          <p:cNvSpPr txBox="1"/>
          <p:nvPr/>
        </p:nvSpPr>
        <p:spPr>
          <a:xfrm>
            <a:off x="11077616" y="4129564"/>
            <a:ext cx="891299" cy="338554"/>
          </a:xfrm>
          <a:prstGeom prst="rect">
            <a:avLst/>
          </a:prstGeom>
          <a:noFill/>
        </p:spPr>
        <p:txBody>
          <a:bodyPr wrap="square" rtlCol="0">
            <a:spAutoFit/>
          </a:bodyPr>
          <a:lstStyle/>
          <a:p>
            <a:r>
              <a:rPr lang="nl-BE" sz="1600" dirty="0" err="1">
                <a:latin typeface="Segoe UI" panose="020B0502040204020203" pitchFamily="34" charset="0"/>
                <a:cs typeface="Segoe UI" panose="020B0502040204020203" pitchFamily="34" charset="0"/>
              </a:rPr>
              <a:t>Refine</a:t>
            </a:r>
            <a:endParaRPr lang="en-GB" sz="1600" dirty="0">
              <a:latin typeface="Segoe UI" panose="020B0502040204020203" pitchFamily="34" charset="0"/>
              <a:cs typeface="Segoe UI" panose="020B0502040204020203" pitchFamily="34" charset="0"/>
            </a:endParaRPr>
          </a:p>
        </p:txBody>
      </p:sp>
      <p:sp>
        <p:nvSpPr>
          <p:cNvPr id="77" name="TextBox 76">
            <a:extLst>
              <a:ext uri="{FF2B5EF4-FFF2-40B4-BE49-F238E27FC236}">
                <a16:creationId xmlns:a16="http://schemas.microsoft.com/office/drawing/2014/main" id="{D77D1AB0-BC36-4ED8-8C82-FCD248629E95}"/>
              </a:ext>
            </a:extLst>
          </p:cNvPr>
          <p:cNvSpPr txBox="1"/>
          <p:nvPr/>
        </p:nvSpPr>
        <p:spPr>
          <a:xfrm>
            <a:off x="11077616" y="5322700"/>
            <a:ext cx="891299" cy="338554"/>
          </a:xfrm>
          <a:prstGeom prst="rect">
            <a:avLst/>
          </a:prstGeom>
          <a:noFill/>
        </p:spPr>
        <p:txBody>
          <a:bodyPr wrap="square" rtlCol="0">
            <a:spAutoFit/>
          </a:bodyPr>
          <a:lstStyle/>
          <a:p>
            <a:r>
              <a:rPr lang="nl-BE" sz="1600" dirty="0" err="1">
                <a:latin typeface="Segoe UI" panose="020B0502040204020203" pitchFamily="34" charset="0"/>
                <a:cs typeface="Segoe UI" panose="020B0502040204020203" pitchFamily="34" charset="0"/>
              </a:rPr>
              <a:t>Refine</a:t>
            </a:r>
            <a:endParaRPr lang="en-GB" sz="1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5872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24" grpId="0" animBg="1"/>
      <p:bldP spid="26" grpId="0" animBg="1"/>
      <p:bldP spid="27" grpId="0" animBg="1"/>
      <p:bldP spid="28" grpId="0" animBg="1"/>
      <p:bldP spid="29" grpId="0" animBg="1"/>
      <p:bldP spid="30" grpId="0" animBg="1"/>
      <p:bldP spid="75" grpId="0"/>
      <p:bldP spid="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CAAF28DD-D84E-AC14-5E2E-7A1F1B9C96FB}"/>
              </a:ext>
            </a:extLst>
          </p:cNvPr>
          <p:cNvSpPr txBox="1"/>
          <p:nvPr/>
        </p:nvSpPr>
        <p:spPr>
          <a:xfrm>
            <a:off x="167463" y="1584752"/>
            <a:ext cx="11583668" cy="577530"/>
          </a:xfrm>
          <a:prstGeom prst="rect">
            <a:avLst/>
          </a:prstGeom>
          <a:noFill/>
        </p:spPr>
        <p:txBody>
          <a:bodyPr wrap="square" lIns="91440" tIns="45720" rIns="91440" bIns="45720" anchor="t">
            <a:spAutoFit/>
          </a:bodyPr>
          <a:lstStyle/>
          <a:p>
            <a:pPr>
              <a:lnSpc>
                <a:spcPct val="150000"/>
              </a:lnSpc>
            </a:pPr>
            <a:r>
              <a:rPr lang="en-GB" sz="2400" b="1" i="0" dirty="0">
                <a:solidFill>
                  <a:srgbClr val="374151"/>
                </a:solidFill>
                <a:effectLst/>
                <a:latin typeface="Segoe UI" panose="020B0502040204020203" pitchFamily="34" charset="0"/>
                <a:cs typeface="Segoe UI" panose="020B0502040204020203" pitchFamily="34" charset="0"/>
              </a:rPr>
              <a:t> AIM							</a:t>
            </a:r>
            <a:endParaRPr lang="fr-BE" sz="2400" dirty="0">
              <a:latin typeface="Segoe UI" panose="020B0502040204020203" pitchFamily="34" charset="0"/>
              <a:cs typeface="Segoe UI" panose="020B0502040204020203" pitchFamily="34" charset="0"/>
            </a:endParaRPr>
          </a:p>
        </p:txBody>
      </p:sp>
      <p:sp>
        <p:nvSpPr>
          <p:cNvPr id="74" name="TextBox 73">
            <a:extLst>
              <a:ext uri="{FF2B5EF4-FFF2-40B4-BE49-F238E27FC236}">
                <a16:creationId xmlns:a16="http://schemas.microsoft.com/office/drawing/2014/main" id="{9BA3861C-3A08-AC1F-3FE4-C70629EE580B}"/>
              </a:ext>
            </a:extLst>
          </p:cNvPr>
          <p:cNvSpPr txBox="1"/>
          <p:nvPr/>
        </p:nvSpPr>
        <p:spPr>
          <a:xfrm>
            <a:off x="0" y="460786"/>
            <a:ext cx="12192000" cy="769441"/>
          </a:xfrm>
          <a:prstGeom prst="rect">
            <a:avLst/>
          </a:prstGeom>
          <a:noFill/>
        </p:spPr>
        <p:txBody>
          <a:bodyPr wrap="square" lIns="91440" tIns="45720" rIns="91440" bIns="45720" rtlCol="0" anchor="t">
            <a:spAutoFit/>
          </a:bodyPr>
          <a:lstStyle/>
          <a:p>
            <a:pPr algn="ctr"/>
            <a:r>
              <a:rPr lang="nl-BE" sz="4400" b="1" dirty="0">
                <a:solidFill>
                  <a:srgbClr val="FFC000"/>
                </a:solidFill>
                <a:latin typeface="Segoe UI Black"/>
                <a:ea typeface="Segoe UI Black"/>
                <a:cs typeface="Arial"/>
              </a:rPr>
              <a:t>LET’S RUN A COLLABORATIVE INCUBATOR</a:t>
            </a:r>
          </a:p>
        </p:txBody>
      </p:sp>
      <p:sp>
        <p:nvSpPr>
          <p:cNvPr id="4" name="TextBox 3">
            <a:extLst>
              <a:ext uri="{FF2B5EF4-FFF2-40B4-BE49-F238E27FC236}">
                <a16:creationId xmlns:a16="http://schemas.microsoft.com/office/drawing/2014/main" id="{02D6D704-58A9-6BB4-FD98-6B962BD1A6C2}"/>
              </a:ext>
            </a:extLst>
          </p:cNvPr>
          <p:cNvSpPr txBox="1"/>
          <p:nvPr/>
        </p:nvSpPr>
        <p:spPr>
          <a:xfrm>
            <a:off x="167463" y="2251672"/>
            <a:ext cx="5457160" cy="1881669"/>
          </a:xfrm>
          <a:prstGeom prst="rect">
            <a:avLst/>
          </a:prstGeom>
          <a:noFill/>
        </p:spPr>
        <p:txBody>
          <a:bodyPr wrap="square">
            <a:spAutoFit/>
          </a:bodyPr>
          <a:lstStyle/>
          <a:p>
            <a:pPr marL="285750" indent="-285750">
              <a:lnSpc>
                <a:spcPct val="150000"/>
              </a:lnSpc>
              <a:buFont typeface="Wingdings" panose="05000000000000000000" pitchFamily="2" charset="2"/>
              <a:buChar char="§"/>
            </a:pPr>
            <a:r>
              <a:rPr lang="en-GB" sz="2000" dirty="0">
                <a:latin typeface="Segoe UI" panose="020B0502040204020203" pitchFamily="34" charset="0"/>
                <a:cs typeface="Segoe UI" panose="020B0502040204020203" pitchFamily="34" charset="0"/>
              </a:rPr>
              <a:t>Build momentum to kickstart new ideas to tackle health literacy challenges/problems</a:t>
            </a:r>
          </a:p>
          <a:p>
            <a:pPr marL="285750" indent="-285750">
              <a:lnSpc>
                <a:spcPct val="150000"/>
              </a:lnSpc>
              <a:buFont typeface="Wingdings" panose="05000000000000000000" pitchFamily="2" charset="2"/>
              <a:buChar char="§"/>
            </a:pPr>
            <a:r>
              <a:rPr lang="en-GB" sz="2000" dirty="0">
                <a:latin typeface="Segoe UI" panose="020B0502040204020203" pitchFamily="34" charset="0"/>
                <a:cs typeface="Segoe UI" panose="020B0502040204020203" pitchFamily="34" charset="0"/>
              </a:rPr>
              <a:t>Encourage exchange between people who wouldn’t normally meet</a:t>
            </a:r>
          </a:p>
        </p:txBody>
      </p:sp>
      <p:sp>
        <p:nvSpPr>
          <p:cNvPr id="6" name="TextBox 5">
            <a:extLst>
              <a:ext uri="{FF2B5EF4-FFF2-40B4-BE49-F238E27FC236}">
                <a16:creationId xmlns:a16="http://schemas.microsoft.com/office/drawing/2014/main" id="{B0D3ADFA-BC00-0D89-A5D8-897A0C51F56A}"/>
              </a:ext>
            </a:extLst>
          </p:cNvPr>
          <p:cNvSpPr txBox="1"/>
          <p:nvPr/>
        </p:nvSpPr>
        <p:spPr>
          <a:xfrm>
            <a:off x="6348523" y="2251672"/>
            <a:ext cx="5457160" cy="1420004"/>
          </a:xfrm>
          <a:prstGeom prst="rect">
            <a:avLst/>
          </a:prstGeom>
          <a:noFill/>
        </p:spPr>
        <p:txBody>
          <a:bodyPr wrap="square">
            <a:spAutoFit/>
          </a:bodyPr>
          <a:lstStyle/>
          <a:p>
            <a:pPr marL="285750" indent="-285750">
              <a:lnSpc>
                <a:spcPct val="150000"/>
              </a:lnSpc>
              <a:buFont typeface="Wingdings" panose="05000000000000000000" pitchFamily="2" charset="2"/>
              <a:buChar char="§"/>
            </a:pPr>
            <a:r>
              <a:rPr lang="en-GB" sz="2000" dirty="0">
                <a:latin typeface="Segoe UI" panose="020B0502040204020203" pitchFamily="34" charset="0"/>
                <a:cs typeface="Segoe UI" panose="020B0502040204020203" pitchFamily="34" charset="0"/>
              </a:rPr>
              <a:t>Level playing field</a:t>
            </a:r>
          </a:p>
          <a:p>
            <a:pPr marL="285750" indent="-285750">
              <a:lnSpc>
                <a:spcPct val="150000"/>
              </a:lnSpc>
              <a:buFont typeface="Wingdings" panose="05000000000000000000" pitchFamily="2" charset="2"/>
              <a:buChar char="§"/>
            </a:pPr>
            <a:r>
              <a:rPr lang="en-GB" sz="2000" dirty="0">
                <a:latin typeface="Segoe UI" panose="020B0502040204020203" pitchFamily="34" charset="0"/>
                <a:cs typeface="Segoe UI" panose="020B0502040204020203" pitchFamily="34" charset="0"/>
              </a:rPr>
              <a:t>Get as many people actively involved in the discussion as possible</a:t>
            </a:r>
          </a:p>
        </p:txBody>
      </p:sp>
      <p:sp>
        <p:nvSpPr>
          <p:cNvPr id="10" name="TextBox 9">
            <a:extLst>
              <a:ext uri="{FF2B5EF4-FFF2-40B4-BE49-F238E27FC236}">
                <a16:creationId xmlns:a16="http://schemas.microsoft.com/office/drawing/2014/main" id="{850A94C1-EA93-18C9-5D5B-F29AD503AD89}"/>
              </a:ext>
            </a:extLst>
          </p:cNvPr>
          <p:cNvSpPr txBox="1"/>
          <p:nvPr/>
        </p:nvSpPr>
        <p:spPr>
          <a:xfrm>
            <a:off x="6381329" y="1700617"/>
            <a:ext cx="6251944" cy="461665"/>
          </a:xfrm>
          <a:prstGeom prst="rect">
            <a:avLst/>
          </a:prstGeom>
          <a:noFill/>
        </p:spPr>
        <p:txBody>
          <a:bodyPr wrap="square">
            <a:spAutoFit/>
          </a:bodyPr>
          <a:lstStyle/>
          <a:p>
            <a:r>
              <a:rPr lang="en-GB" sz="2400" b="1" dirty="0">
                <a:solidFill>
                  <a:srgbClr val="374151"/>
                </a:solidFill>
                <a:latin typeface="Segoe UI" panose="020B0502040204020203" pitchFamily="34" charset="0"/>
                <a:cs typeface="Segoe UI" panose="020B0502040204020203" pitchFamily="34" charset="0"/>
              </a:rPr>
              <a:t>RULES</a:t>
            </a:r>
          </a:p>
        </p:txBody>
      </p:sp>
      <p:sp>
        <p:nvSpPr>
          <p:cNvPr id="11" name="TextBox 10">
            <a:extLst>
              <a:ext uri="{FF2B5EF4-FFF2-40B4-BE49-F238E27FC236}">
                <a16:creationId xmlns:a16="http://schemas.microsoft.com/office/drawing/2014/main" id="{C84E9D39-FC7C-9B7B-F0F6-DECC91EFFEDE}"/>
              </a:ext>
            </a:extLst>
          </p:cNvPr>
          <p:cNvSpPr txBox="1"/>
          <p:nvPr/>
        </p:nvSpPr>
        <p:spPr>
          <a:xfrm>
            <a:off x="0" y="4406954"/>
            <a:ext cx="12192000" cy="1131528"/>
          </a:xfrm>
          <a:prstGeom prst="rect">
            <a:avLst/>
          </a:prstGeom>
          <a:noFill/>
        </p:spPr>
        <p:txBody>
          <a:bodyPr wrap="square" lIns="91440" tIns="45720" rIns="91440" bIns="45720" anchor="t">
            <a:spAutoFit/>
          </a:bodyPr>
          <a:lstStyle/>
          <a:p>
            <a:pPr algn="ctr">
              <a:lnSpc>
                <a:spcPct val="150000"/>
              </a:lnSpc>
            </a:pPr>
            <a:r>
              <a:rPr lang="en-GB" sz="2400" b="1" i="0" dirty="0">
                <a:solidFill>
                  <a:srgbClr val="374151"/>
                </a:solidFill>
                <a:effectLst/>
                <a:latin typeface="Segoe UI" panose="020B0502040204020203" pitchFamily="34" charset="0"/>
                <a:cs typeface="Segoe UI" panose="020B0502040204020203" pitchFamily="34" charset="0"/>
              </a:rPr>
              <a:t>WE COLLATE INPUT </a:t>
            </a:r>
          </a:p>
          <a:p>
            <a:pPr algn="ctr">
              <a:lnSpc>
                <a:spcPct val="150000"/>
              </a:lnSpc>
            </a:pPr>
            <a:r>
              <a:rPr lang="en-GB" sz="2400" b="1" dirty="0">
                <a:solidFill>
                  <a:srgbClr val="374151"/>
                </a:solidFill>
                <a:latin typeface="Segoe UI" panose="020B0502040204020203" pitchFamily="34" charset="0"/>
                <a:cs typeface="Segoe UI" panose="020B0502040204020203" pitchFamily="34" charset="0"/>
              </a:rPr>
              <a:t>&amp; TRUST YOU CREATE </a:t>
            </a:r>
            <a:r>
              <a:rPr lang="en-GB" sz="2400" b="1" i="0" dirty="0">
                <a:solidFill>
                  <a:srgbClr val="374151"/>
                </a:solidFill>
                <a:effectLst/>
                <a:latin typeface="Segoe UI" panose="020B0502040204020203" pitchFamily="34" charset="0"/>
                <a:cs typeface="Segoe UI" panose="020B0502040204020203" pitchFamily="34" charset="0"/>
              </a:rPr>
              <a:t>FOLLOW-UP ACTIVITY</a:t>
            </a:r>
            <a:endParaRPr lang="fr-BE" sz="2400" dirty="0">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36B83211-1663-AADD-0048-01F790535252}"/>
              </a:ext>
            </a:extLst>
          </p:cNvPr>
          <p:cNvSpPr txBox="1"/>
          <p:nvPr/>
        </p:nvSpPr>
        <p:spPr>
          <a:xfrm>
            <a:off x="167463" y="5965983"/>
            <a:ext cx="10964826" cy="307777"/>
          </a:xfrm>
          <a:prstGeom prst="rect">
            <a:avLst/>
          </a:prstGeom>
          <a:noFill/>
        </p:spPr>
        <p:txBody>
          <a:bodyPr wrap="square">
            <a:spAutoFit/>
          </a:bodyPr>
          <a:lstStyle/>
          <a:p>
            <a:r>
              <a:rPr lang="en-GB" sz="1400" dirty="0">
                <a:solidFill>
                  <a:schemeClr val="bg1">
                    <a:lumMod val="50000"/>
                  </a:schemeClr>
                </a:solidFill>
                <a:latin typeface="Segoe UI" panose="020B0502040204020203" pitchFamily="34" charset="0"/>
                <a:cs typeface="Segoe UI" panose="020B0502040204020203" pitchFamily="34" charset="0"/>
              </a:rPr>
              <a:t>See https://www.bath.ac.uk/publications/guidance-on-how-to-run-a-collaborative-incubator/attachments/Incubator_guidance.pdf</a:t>
            </a:r>
          </a:p>
        </p:txBody>
      </p:sp>
    </p:spTree>
    <p:extLst>
      <p:ext uri="{BB962C8B-B14F-4D97-AF65-F5344CB8AC3E}">
        <p14:creationId xmlns:p14="http://schemas.microsoft.com/office/powerpoint/2010/main" val="96210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 grpId="0"/>
      <p:bldP spid="6" grpId="0"/>
      <p:bldP spid="10"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1">
            <a:extLst>
              <a:ext uri="{FF2B5EF4-FFF2-40B4-BE49-F238E27FC236}">
                <a16:creationId xmlns:a16="http://schemas.microsoft.com/office/drawing/2014/main" id="{C3EE5C1E-E989-E16F-0567-AEA59B20F0D7}"/>
              </a:ext>
            </a:extLst>
          </p:cNvPr>
          <p:cNvSpPr/>
          <p:nvPr/>
        </p:nvSpPr>
        <p:spPr>
          <a:xfrm>
            <a:off x="1828151" y="4527404"/>
            <a:ext cx="9315511" cy="6123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
        <p:nvSpPr>
          <p:cNvPr id="7" name="Rectangle 71">
            <a:extLst>
              <a:ext uri="{FF2B5EF4-FFF2-40B4-BE49-F238E27FC236}">
                <a16:creationId xmlns:a16="http://schemas.microsoft.com/office/drawing/2014/main" id="{D970D198-9F34-3F50-1790-A24B613C8625}"/>
              </a:ext>
            </a:extLst>
          </p:cNvPr>
          <p:cNvSpPr/>
          <p:nvPr/>
        </p:nvSpPr>
        <p:spPr>
          <a:xfrm>
            <a:off x="1781114" y="2338145"/>
            <a:ext cx="9315511" cy="6123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
        <p:nvSpPr>
          <p:cNvPr id="5" name="TextBox 3">
            <a:extLst>
              <a:ext uri="{FF2B5EF4-FFF2-40B4-BE49-F238E27FC236}">
                <a16:creationId xmlns:a16="http://schemas.microsoft.com/office/drawing/2014/main" id="{2B65E138-20D9-6413-6D4E-0FD5F1F33C10}"/>
              </a:ext>
            </a:extLst>
          </p:cNvPr>
          <p:cNvSpPr txBox="1"/>
          <p:nvPr/>
        </p:nvSpPr>
        <p:spPr>
          <a:xfrm>
            <a:off x="6930443" y="3542203"/>
            <a:ext cx="1453808" cy="6001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r">
              <a:spcBef>
                <a:spcPts val="1200"/>
              </a:spcBef>
              <a:tabLst>
                <a:tab pos="361950" algn="l"/>
              </a:tabLst>
              <a:defRPr/>
            </a:pPr>
            <a:r>
              <a:rPr lang="en-US" sz="1100" b="1">
                <a:solidFill>
                  <a:srgbClr val="FFFFFF"/>
                </a:solidFill>
                <a:latin typeface="Segoe UI" panose="020B0502040204020203" pitchFamily="34" charset="0"/>
                <a:cs typeface="Segoe UI" panose="020B0502040204020203" pitchFamily="34" charset="0"/>
              </a:rPr>
              <a:t>PROACTIVE TELEPHONE CONTACT</a:t>
            </a:r>
            <a:endParaRPr lang="en-US" sz="1100" b="1">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EBCDC62D-0E2C-8679-5CAE-1E3D5CE26EE6}"/>
              </a:ext>
            </a:extLst>
          </p:cNvPr>
          <p:cNvSpPr txBox="1"/>
          <p:nvPr/>
        </p:nvSpPr>
        <p:spPr>
          <a:xfrm>
            <a:off x="462394" y="214488"/>
            <a:ext cx="11466710" cy="2123658"/>
          </a:xfrm>
          <a:prstGeom prst="rect">
            <a:avLst/>
          </a:prstGeom>
          <a:noFill/>
        </p:spPr>
        <p:txBody>
          <a:bodyPr wrap="square" lIns="91440" tIns="45720" rIns="91440" bIns="45720" rtlCol="0" anchor="t">
            <a:spAutoFit/>
          </a:bodyPr>
          <a:lstStyle/>
          <a:p>
            <a:pPr algn="ctr"/>
            <a:r>
              <a:rPr lang="nl-BE" sz="4400" b="1" dirty="0">
                <a:solidFill>
                  <a:srgbClr val="FFC000"/>
                </a:solidFill>
                <a:latin typeface="Segoe UI Black"/>
                <a:ea typeface="Segoe UI Black"/>
                <a:cs typeface="Arial"/>
              </a:rPr>
              <a:t>INTERMUTUALISTIC </a:t>
            </a:r>
          </a:p>
          <a:p>
            <a:pPr algn="ctr"/>
            <a:r>
              <a:rPr lang="nl-BE" sz="4400" b="1" dirty="0">
                <a:solidFill>
                  <a:srgbClr val="FFC000"/>
                </a:solidFill>
                <a:latin typeface="Segoe UI Black"/>
                <a:ea typeface="Segoe UI Black"/>
                <a:cs typeface="Arial"/>
              </a:rPr>
              <a:t>HEALTH ADVISORS IN BRUSSELS</a:t>
            </a:r>
            <a:endParaRPr lang="nl-BE" sz="4400" dirty="0">
              <a:solidFill>
                <a:srgbClr val="FFC000"/>
              </a:solidFill>
              <a:latin typeface="Segoe UI Black"/>
              <a:ea typeface="Segoe UI Black"/>
              <a:cs typeface="Arial"/>
            </a:endParaRPr>
          </a:p>
          <a:p>
            <a:pPr algn="ctr"/>
            <a:endParaRPr lang="nl-BE" sz="4400" b="1" dirty="0">
              <a:solidFill>
                <a:srgbClr val="FFC000"/>
              </a:solidFill>
              <a:latin typeface="Segoe UI Black"/>
              <a:ea typeface="Segoe UI Black"/>
              <a:cs typeface="Arial"/>
            </a:endParaRPr>
          </a:p>
        </p:txBody>
      </p:sp>
      <p:pic>
        <p:nvPicPr>
          <p:cNvPr id="4" name="Picture 7">
            <a:extLst>
              <a:ext uri="{FF2B5EF4-FFF2-40B4-BE49-F238E27FC236}">
                <a16:creationId xmlns:a16="http://schemas.microsoft.com/office/drawing/2014/main" id="{2F01EC88-6F1C-56AA-D7B6-F75DA5358138}"/>
              </a:ext>
            </a:extLst>
          </p:cNvPr>
          <p:cNvPicPr>
            <a:picLocks noChangeAspect="1"/>
          </p:cNvPicPr>
          <p:nvPr/>
        </p:nvPicPr>
        <p:blipFill>
          <a:blip r:embed="rId3"/>
          <a:stretch>
            <a:fillRect/>
          </a:stretch>
        </p:blipFill>
        <p:spPr>
          <a:xfrm>
            <a:off x="5572194" y="3533126"/>
            <a:ext cx="644349" cy="644349"/>
          </a:xfrm>
          <a:prstGeom prst="rect">
            <a:avLst/>
          </a:prstGeom>
        </p:spPr>
      </p:pic>
      <p:pic>
        <p:nvPicPr>
          <p:cNvPr id="13" name="Picture 8" descr="Mutualité Libérale">
            <a:extLst>
              <a:ext uri="{FF2B5EF4-FFF2-40B4-BE49-F238E27FC236}">
                <a16:creationId xmlns:a16="http://schemas.microsoft.com/office/drawing/2014/main" id="{A6C902A7-461E-18D0-3FF5-4C94B1D6F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3635" y="3641687"/>
            <a:ext cx="1828192" cy="5143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Union Nationale des Mutualités Neutres - Saint-Gilles">
            <a:extLst>
              <a:ext uri="{FF2B5EF4-FFF2-40B4-BE49-F238E27FC236}">
                <a16:creationId xmlns:a16="http://schemas.microsoft.com/office/drawing/2014/main" id="{C7A1146D-92E4-AD95-D231-E9C5B184E121}"/>
              </a:ext>
            </a:extLst>
          </p:cNvPr>
          <p:cNvPicPr/>
          <p:nvPr/>
        </p:nvPicPr>
        <p:blipFill rotWithShape="1">
          <a:blip r:embed="rId5">
            <a:extLst>
              <a:ext uri="{28A0092B-C50C-407E-A947-70E740481C1C}">
                <a14:useLocalDpi xmlns:a14="http://schemas.microsoft.com/office/drawing/2010/main" val="0"/>
              </a:ext>
            </a:extLst>
          </a:blip>
          <a:srcRect l="-1" t="42282" r="1007" b="40939"/>
          <a:stretch/>
        </p:blipFill>
        <p:spPr bwMode="auto">
          <a:xfrm>
            <a:off x="6597459" y="3688574"/>
            <a:ext cx="1525260" cy="258519"/>
          </a:xfrm>
          <a:prstGeom prst="rect">
            <a:avLst/>
          </a:prstGeom>
          <a:noFill/>
          <a:ln>
            <a:noFill/>
          </a:ln>
          <a:extLst>
            <a:ext uri="{53640926-AAD7-44D8-BBD7-CCE9431645EC}">
              <a14:shadowObscured xmlns:a14="http://schemas.microsoft.com/office/drawing/2010/main"/>
            </a:ext>
          </a:extLst>
        </p:spPr>
      </p:pic>
      <p:pic>
        <p:nvPicPr>
          <p:cNvPr id="17" name="Picture 6" descr="Solidaris - Mutualité Socialiste – Belgique - Réseau Éducation &amp; Solidarité">
            <a:extLst>
              <a:ext uri="{FF2B5EF4-FFF2-40B4-BE49-F238E27FC236}">
                <a16:creationId xmlns:a16="http://schemas.microsoft.com/office/drawing/2014/main" id="{14030AF6-9B94-F22F-213B-3EDC794DCF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8886" y="3569485"/>
            <a:ext cx="1035737" cy="5178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Icon&#10;&#10;Description automatically generated with low confidence">
            <a:extLst>
              <a:ext uri="{FF2B5EF4-FFF2-40B4-BE49-F238E27FC236}">
                <a16:creationId xmlns:a16="http://schemas.microsoft.com/office/drawing/2014/main" id="{535443AD-80EF-185F-22F2-6F944E2D30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8080" y="3621077"/>
            <a:ext cx="1874520" cy="348765"/>
          </a:xfrm>
          <a:prstGeom prst="rect">
            <a:avLst/>
          </a:prstGeom>
        </p:spPr>
      </p:pic>
      <p:pic>
        <p:nvPicPr>
          <p:cNvPr id="19" name="Picture 1" descr="Text&#10;&#10;Description automatically generated">
            <a:extLst>
              <a:ext uri="{FF2B5EF4-FFF2-40B4-BE49-F238E27FC236}">
                <a16:creationId xmlns:a16="http://schemas.microsoft.com/office/drawing/2014/main" id="{C644119C-F5C3-1B2F-76E5-0F5DBF27E8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8080" y="5416513"/>
            <a:ext cx="2712364" cy="536217"/>
          </a:xfrm>
          <a:prstGeom prst="rect">
            <a:avLst/>
          </a:prstGeom>
        </p:spPr>
      </p:pic>
      <p:sp>
        <p:nvSpPr>
          <p:cNvPr id="2" name="Tekstvak 1">
            <a:extLst>
              <a:ext uri="{FF2B5EF4-FFF2-40B4-BE49-F238E27FC236}">
                <a16:creationId xmlns:a16="http://schemas.microsoft.com/office/drawing/2014/main" id="{DC3B61FE-29E4-91F7-E976-699479332417}"/>
              </a:ext>
            </a:extLst>
          </p:cNvPr>
          <p:cNvSpPr txBox="1"/>
          <p:nvPr/>
        </p:nvSpPr>
        <p:spPr>
          <a:xfrm>
            <a:off x="1988080" y="3087249"/>
            <a:ext cx="6546956" cy="338554"/>
          </a:xfrm>
          <a:prstGeom prst="rect">
            <a:avLst/>
          </a:prstGeom>
          <a:noFill/>
        </p:spPr>
        <p:txBody>
          <a:bodyPr wrap="square" rtlCol="0">
            <a:spAutoFit/>
          </a:bodyPr>
          <a:lstStyle/>
          <a:p>
            <a:r>
              <a:rPr lang="en-US" sz="1600" b="1">
                <a:solidFill>
                  <a:schemeClr val="tx2"/>
                </a:solidFill>
                <a:latin typeface="Segoe UI" panose="020B0502040204020203" pitchFamily="34" charset="0"/>
                <a:cs typeface="Segoe UI" panose="020B0502040204020203" pitchFamily="34" charset="0"/>
              </a:rPr>
              <a:t>10 FTE + SUPERVISION/COORDINATION</a:t>
            </a:r>
            <a:endParaRPr lang="nl-BE" sz="1600" b="1">
              <a:solidFill>
                <a:schemeClr val="tx2"/>
              </a:solidFill>
              <a:latin typeface="Segoe UI" panose="020B0502040204020203" pitchFamily="34" charset="0"/>
              <a:cs typeface="Segoe UI" panose="020B0502040204020203" pitchFamily="34" charset="0"/>
            </a:endParaRPr>
          </a:p>
        </p:txBody>
      </p:sp>
      <p:pic>
        <p:nvPicPr>
          <p:cNvPr id="1026" name="Picture 2" descr="Group of people. Team icon. Connection logo for business. Happy Family.  Vector on isolated white background. EPS 10 Stock Vector Image &amp; Art - Alamy">
            <a:extLst>
              <a:ext uri="{FF2B5EF4-FFF2-40B4-BE49-F238E27FC236}">
                <a16:creationId xmlns:a16="http://schemas.microsoft.com/office/drawing/2014/main" id="{945DB4B9-D335-727F-D2EB-7C1323F7F0C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151" t="20894" r="18514" b="27561"/>
          <a:stretch/>
        </p:blipFill>
        <p:spPr bwMode="auto">
          <a:xfrm>
            <a:off x="763666" y="2290293"/>
            <a:ext cx="737932" cy="6322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76">
            <a:extLst>
              <a:ext uri="{FF2B5EF4-FFF2-40B4-BE49-F238E27FC236}">
                <a16:creationId xmlns:a16="http://schemas.microsoft.com/office/drawing/2014/main" id="{BD2E98FF-5DA5-510C-4216-BAF55686F669}"/>
              </a:ext>
            </a:extLst>
          </p:cNvPr>
          <p:cNvSpPr/>
          <p:nvPr/>
        </p:nvSpPr>
        <p:spPr>
          <a:xfrm>
            <a:off x="1781115" y="2484093"/>
            <a:ext cx="2616818" cy="373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a:solidFill>
                  <a:srgbClr val="382633"/>
                </a:solidFill>
                <a:latin typeface="Segoe UI" panose="020B0502040204020203" pitchFamily="34" charset="0"/>
                <a:cs typeface="Segoe UI" panose="020B0502040204020203" pitchFamily="34" charset="0"/>
              </a:rPr>
              <a:t>TEAM</a:t>
            </a:r>
            <a:endParaRPr lang="nl-BE" sz="2400" b="1">
              <a:solidFill>
                <a:srgbClr val="382633"/>
              </a:solidFill>
              <a:latin typeface="Segoe UI" panose="020B0502040204020203" pitchFamily="34" charset="0"/>
              <a:cs typeface="Segoe UI" panose="020B0502040204020203" pitchFamily="34" charset="0"/>
            </a:endParaRPr>
          </a:p>
        </p:txBody>
      </p:sp>
      <p:pic>
        <p:nvPicPr>
          <p:cNvPr id="1028" name="Picture 4" descr="Save money icon. euro coin on hand">
            <a:extLst>
              <a:ext uri="{FF2B5EF4-FFF2-40B4-BE49-F238E27FC236}">
                <a16:creationId xmlns:a16="http://schemas.microsoft.com/office/drawing/2014/main" id="{CE06659B-30BC-70FB-4924-51FCF5B6C4C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489" t="17044" r="25079" b="14502"/>
          <a:stretch/>
        </p:blipFill>
        <p:spPr bwMode="auto">
          <a:xfrm>
            <a:off x="830669" y="4442310"/>
            <a:ext cx="772881" cy="6880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76">
            <a:extLst>
              <a:ext uri="{FF2B5EF4-FFF2-40B4-BE49-F238E27FC236}">
                <a16:creationId xmlns:a16="http://schemas.microsoft.com/office/drawing/2014/main" id="{D20CC3B4-5BB4-2532-C0ED-D1220A01F72F}"/>
              </a:ext>
            </a:extLst>
          </p:cNvPr>
          <p:cNvSpPr/>
          <p:nvPr/>
        </p:nvSpPr>
        <p:spPr>
          <a:xfrm>
            <a:off x="1781115" y="4640419"/>
            <a:ext cx="2616818" cy="373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a:solidFill>
                  <a:srgbClr val="382633"/>
                </a:solidFill>
                <a:latin typeface="Segoe UI" panose="020B0502040204020203" pitchFamily="34" charset="0"/>
                <a:cs typeface="Segoe UI" panose="020B0502040204020203" pitchFamily="34" charset="0"/>
              </a:rPr>
              <a:t>FUNDING</a:t>
            </a:r>
            <a:endParaRPr lang="nl-BE" sz="2400" b="1">
              <a:solidFill>
                <a:srgbClr val="382633"/>
              </a:solidFill>
              <a:latin typeface="Segoe UI" panose="020B0502040204020203" pitchFamily="34" charset="0"/>
              <a:cs typeface="Segoe UI" panose="020B0502040204020203" pitchFamily="34" charset="0"/>
            </a:endParaRPr>
          </a:p>
        </p:txBody>
      </p:sp>
      <p:sp>
        <p:nvSpPr>
          <p:cNvPr id="10" name="Rectangle: Rounded Corners 9">
            <a:extLst>
              <a:ext uri="{FF2B5EF4-FFF2-40B4-BE49-F238E27FC236}">
                <a16:creationId xmlns:a16="http://schemas.microsoft.com/office/drawing/2014/main" id="{5216DF4F-628B-09EF-EF29-FD2C68E9B357}"/>
              </a:ext>
            </a:extLst>
          </p:cNvPr>
          <p:cNvSpPr/>
          <p:nvPr/>
        </p:nvSpPr>
        <p:spPr>
          <a:xfrm>
            <a:off x="227402" y="270397"/>
            <a:ext cx="1260000" cy="1260000"/>
          </a:xfrm>
          <a:prstGeom prst="roundRect">
            <a:avLst/>
          </a:prstGeom>
          <a:solidFill>
            <a:srgbClr val="E3B50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600">
                <a:latin typeface="Segoe UI Black" panose="020B0A02040204020203" pitchFamily="34" charset="0"/>
                <a:ea typeface="Segoe UI Black" panose="020B0A02040204020203" pitchFamily="34" charset="0"/>
              </a:rPr>
              <a:t>1</a:t>
            </a:r>
            <a:endParaRPr lang="en-GB" sz="6600">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49552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5" grpId="0"/>
      <p:bldP spid="2" grpId="0"/>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1">
            <a:extLst>
              <a:ext uri="{FF2B5EF4-FFF2-40B4-BE49-F238E27FC236}">
                <a16:creationId xmlns:a16="http://schemas.microsoft.com/office/drawing/2014/main" id="{78080B74-D1F9-702D-9AA1-16ADCEDA95DE}"/>
              </a:ext>
            </a:extLst>
          </p:cNvPr>
          <p:cNvSpPr/>
          <p:nvPr/>
        </p:nvSpPr>
        <p:spPr>
          <a:xfrm>
            <a:off x="1939141" y="2525983"/>
            <a:ext cx="8955494" cy="6123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pic>
        <p:nvPicPr>
          <p:cNvPr id="44" name="Picture 43" descr="Objective - Free business icons">
            <a:extLst>
              <a:ext uri="{FF2B5EF4-FFF2-40B4-BE49-F238E27FC236}">
                <a16:creationId xmlns:a16="http://schemas.microsoft.com/office/drawing/2014/main" id="{99027BC5-6903-25A1-B819-3A215D851A8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9643" y="2574465"/>
            <a:ext cx="515390" cy="5153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Rounded Corners 76">
            <a:extLst>
              <a:ext uri="{FF2B5EF4-FFF2-40B4-BE49-F238E27FC236}">
                <a16:creationId xmlns:a16="http://schemas.microsoft.com/office/drawing/2014/main" id="{9FDA7D7B-9912-40E2-8FA7-8A159B2D2079}"/>
              </a:ext>
            </a:extLst>
          </p:cNvPr>
          <p:cNvSpPr/>
          <p:nvPr/>
        </p:nvSpPr>
        <p:spPr>
          <a:xfrm>
            <a:off x="1939141" y="2667747"/>
            <a:ext cx="2616818" cy="373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a:solidFill>
                  <a:srgbClr val="382633"/>
                </a:solidFill>
                <a:latin typeface="Segoe UI" panose="020B0502040204020203" pitchFamily="34" charset="0"/>
                <a:cs typeface="Segoe UI" panose="020B0502040204020203" pitchFamily="34" charset="0"/>
              </a:rPr>
              <a:t>OBJECTIVES</a:t>
            </a:r>
            <a:endParaRPr lang="nl-BE" sz="2400" b="1">
              <a:solidFill>
                <a:srgbClr val="382633"/>
              </a:solidFill>
              <a:latin typeface="Segoe UI" panose="020B0502040204020203" pitchFamily="34" charset="0"/>
              <a:cs typeface="Segoe UI" panose="020B0502040204020203" pitchFamily="34" charset="0"/>
            </a:endParaRPr>
          </a:p>
        </p:txBody>
      </p:sp>
      <p:sp>
        <p:nvSpPr>
          <p:cNvPr id="10" name="TextBox 3">
            <a:extLst>
              <a:ext uri="{FF2B5EF4-FFF2-40B4-BE49-F238E27FC236}">
                <a16:creationId xmlns:a16="http://schemas.microsoft.com/office/drawing/2014/main" id="{32ADAA6B-2ECA-A308-F198-F75469C60ABF}"/>
              </a:ext>
            </a:extLst>
          </p:cNvPr>
          <p:cNvSpPr txBox="1"/>
          <p:nvPr/>
        </p:nvSpPr>
        <p:spPr>
          <a:xfrm>
            <a:off x="2006934" y="3182061"/>
            <a:ext cx="9585284" cy="201644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lvl="1" indent="-171450">
              <a:lnSpc>
                <a:spcPct val="150000"/>
              </a:lnSpc>
              <a:buFont typeface="Arial" panose="020B0604020202020204" pitchFamily="34" charset="0"/>
              <a:buChar char="•"/>
              <a:tabLst>
                <a:tab pos="361950" algn="l"/>
              </a:tabLst>
              <a:defRPr/>
            </a:pPr>
            <a:r>
              <a:rPr lang="nl-BE" sz="1600" b="1">
                <a:solidFill>
                  <a:schemeClr val="tx2"/>
                </a:solidFill>
                <a:latin typeface="Segoe UI" panose="020B0502040204020203" pitchFamily="34" charset="0"/>
                <a:cs typeface="Segoe UI" panose="020B0502040204020203" pitchFamily="34" charset="0"/>
              </a:rPr>
              <a:t>IDENTIFY/SUPPORT CARE NEED</a:t>
            </a:r>
          </a:p>
          <a:p>
            <a:pPr marL="628650" lvl="2" indent="-171450">
              <a:lnSpc>
                <a:spcPct val="150000"/>
              </a:lnSpc>
              <a:buFont typeface="Arial" panose="020B0604020202020204" pitchFamily="34" charset="0"/>
              <a:buChar char="•"/>
              <a:tabLst>
                <a:tab pos="361950" algn="l"/>
              </a:tabLst>
              <a:defRPr/>
            </a:pPr>
            <a:r>
              <a:rPr lang="nl-BE" sz="1400">
                <a:latin typeface="Segoe UI" panose="020B0502040204020203" pitchFamily="34" charset="0"/>
                <a:cs typeface="Segoe UI" panose="020B0502040204020203" pitchFamily="34" charset="0"/>
              </a:rPr>
              <a:t>Understand, analyse </a:t>
            </a:r>
            <a:r>
              <a:rPr lang="nl-BE" sz="1400" err="1">
                <a:latin typeface="Segoe UI" panose="020B0502040204020203" pitchFamily="34" charset="0"/>
                <a:cs typeface="Segoe UI" panose="020B0502040204020203" pitchFamily="34" charset="0"/>
              </a:rPr>
              <a:t>needs</a:t>
            </a:r>
            <a:endParaRPr lang="nl-BE" sz="1400">
              <a:latin typeface="Segoe UI" panose="020B0502040204020203" pitchFamily="34" charset="0"/>
              <a:cs typeface="Segoe UI" panose="020B0502040204020203" pitchFamily="34" charset="0"/>
            </a:endParaRPr>
          </a:p>
          <a:p>
            <a:pPr marL="628650" lvl="2" indent="-171450">
              <a:lnSpc>
                <a:spcPct val="150000"/>
              </a:lnSpc>
              <a:buFont typeface="Arial" panose="020B0604020202020204" pitchFamily="34" charset="0"/>
              <a:buChar char="•"/>
              <a:tabLst>
                <a:tab pos="361950" algn="l"/>
              </a:tabLst>
              <a:defRPr/>
            </a:pPr>
            <a:r>
              <a:rPr lang="nl-BE" sz="1400" err="1">
                <a:latin typeface="Segoe UI" panose="020B0502040204020203" pitchFamily="34" charset="0"/>
                <a:cs typeface="Segoe UI" panose="020B0502040204020203" pitchFamily="34" charset="0"/>
              </a:rPr>
              <a:t>Inform</a:t>
            </a:r>
            <a:r>
              <a:rPr lang="nl-BE" sz="1400">
                <a:latin typeface="Segoe UI" panose="020B0502040204020203" pitchFamily="34" charset="0"/>
                <a:cs typeface="Segoe UI" panose="020B0502040204020203" pitchFamily="34" charset="0"/>
              </a:rPr>
              <a:t> </a:t>
            </a:r>
            <a:r>
              <a:rPr lang="nl-BE" sz="1400" err="1">
                <a:latin typeface="Segoe UI" panose="020B0502040204020203" pitchFamily="34" charset="0"/>
                <a:cs typeface="Segoe UI" panose="020B0502040204020203" pitchFamily="34" charset="0"/>
              </a:rPr>
              <a:t>and</a:t>
            </a:r>
            <a:r>
              <a:rPr lang="nl-BE" sz="1400">
                <a:latin typeface="Segoe UI" panose="020B0502040204020203" pitchFamily="34" charset="0"/>
                <a:cs typeface="Segoe UI" panose="020B0502040204020203" pitchFamily="34" charset="0"/>
              </a:rPr>
              <a:t>/or </a:t>
            </a:r>
            <a:r>
              <a:rPr lang="nl-BE" sz="1400" err="1">
                <a:latin typeface="Segoe UI" panose="020B0502040204020203" pitchFamily="34" charset="0"/>
                <a:cs typeface="Segoe UI" panose="020B0502040204020203" pitchFamily="34" charset="0"/>
              </a:rPr>
              <a:t>reorient</a:t>
            </a:r>
            <a:endParaRPr lang="en-US" sz="1400" b="1">
              <a:solidFill>
                <a:schemeClr val="tx2"/>
              </a:solidFill>
              <a:latin typeface="Segoe UI" panose="020B0502040204020203" pitchFamily="34" charset="0"/>
              <a:cs typeface="Segoe UI" panose="020B0502040204020203" pitchFamily="34" charset="0"/>
            </a:endParaRPr>
          </a:p>
          <a:p>
            <a:pPr marL="171450" lvl="1" indent="-171450">
              <a:lnSpc>
                <a:spcPct val="200000"/>
              </a:lnSpc>
              <a:buFont typeface="Arial" panose="020B0604020202020204" pitchFamily="34" charset="0"/>
              <a:buChar char="•"/>
              <a:tabLst>
                <a:tab pos="361950" algn="l"/>
              </a:tabLst>
              <a:defRPr/>
            </a:pPr>
            <a:r>
              <a:rPr lang="nl-BE" sz="1600" b="1">
                <a:solidFill>
                  <a:schemeClr val="tx2"/>
                </a:solidFill>
                <a:latin typeface="Segoe UI" panose="020B0502040204020203" pitchFamily="34" charset="0"/>
                <a:cs typeface="Segoe UI" panose="020B0502040204020203" pitchFamily="34" charset="0"/>
              </a:rPr>
              <a:t>REINFORCE HEALTH LITERACY</a:t>
            </a:r>
          </a:p>
          <a:p>
            <a:pPr marL="171450" lvl="1" indent="-171450">
              <a:lnSpc>
                <a:spcPct val="200000"/>
              </a:lnSpc>
              <a:buFont typeface="Arial" panose="020B0604020202020204" pitchFamily="34" charset="0"/>
              <a:buChar char="•"/>
              <a:tabLst>
                <a:tab pos="361950" algn="l"/>
              </a:tabLst>
              <a:defRPr/>
            </a:pPr>
            <a:r>
              <a:rPr lang="en-GB" sz="1600" b="1">
                <a:solidFill>
                  <a:schemeClr val="tx2"/>
                </a:solidFill>
                <a:latin typeface="Segoe UI" panose="020B0502040204020203" pitchFamily="34" charset="0"/>
                <a:cs typeface="Segoe UI" panose="020B0502040204020203" pitchFamily="34" charset="0"/>
              </a:rPr>
              <a:t>IDENTIFY STRUCTURAL BARRIERS AND REPORT TO STAKEHOLDERS</a:t>
            </a:r>
            <a:endParaRPr lang="nl-BE" sz="1600" b="1">
              <a:solidFill>
                <a:schemeClr val="tx2"/>
              </a:solidFill>
              <a:latin typeface="Segoe UI" panose="020B0502040204020203" pitchFamily="34" charset="0"/>
              <a:cs typeface="Segoe UI" panose="020B0502040204020203" pitchFamily="34" charset="0"/>
            </a:endParaRPr>
          </a:p>
        </p:txBody>
      </p:sp>
      <p:pic>
        <p:nvPicPr>
          <p:cNvPr id="3074" name="Picture 2" descr="Origin Icons - Free SVG &amp; PNG Origin Images - Noun Project">
            <a:extLst>
              <a:ext uri="{FF2B5EF4-FFF2-40B4-BE49-F238E27FC236}">
                <a16:creationId xmlns:a16="http://schemas.microsoft.com/office/drawing/2014/main" id="{E9F7B8C8-E38A-E4EF-EC70-597845513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677" y="949881"/>
            <a:ext cx="612356" cy="6123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1">
            <a:extLst>
              <a:ext uri="{FF2B5EF4-FFF2-40B4-BE49-F238E27FC236}">
                <a16:creationId xmlns:a16="http://schemas.microsoft.com/office/drawing/2014/main" id="{B8078BD5-DCAA-B294-016A-AC477272D687}"/>
              </a:ext>
            </a:extLst>
          </p:cNvPr>
          <p:cNvSpPr/>
          <p:nvPr/>
        </p:nvSpPr>
        <p:spPr>
          <a:xfrm>
            <a:off x="1939141" y="994680"/>
            <a:ext cx="9315511" cy="6123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
        <p:nvSpPr>
          <p:cNvPr id="5" name="Rectangle: Rounded Corners 76">
            <a:extLst>
              <a:ext uri="{FF2B5EF4-FFF2-40B4-BE49-F238E27FC236}">
                <a16:creationId xmlns:a16="http://schemas.microsoft.com/office/drawing/2014/main" id="{523EB9E5-7F24-FDCE-8ED8-94496FF48E2B}"/>
              </a:ext>
            </a:extLst>
          </p:cNvPr>
          <p:cNvSpPr/>
          <p:nvPr/>
        </p:nvSpPr>
        <p:spPr>
          <a:xfrm>
            <a:off x="1939141" y="1091645"/>
            <a:ext cx="2616818" cy="373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a:solidFill>
                  <a:srgbClr val="382633"/>
                </a:solidFill>
                <a:latin typeface="Segoe UI" panose="020B0502040204020203" pitchFamily="34" charset="0"/>
                <a:cs typeface="Segoe UI" panose="020B0502040204020203" pitchFamily="34" charset="0"/>
              </a:rPr>
              <a:t>HISTORY</a:t>
            </a:r>
            <a:endParaRPr lang="nl-BE" sz="2400" b="1">
              <a:solidFill>
                <a:srgbClr val="382633"/>
              </a:solidFill>
              <a:latin typeface="Segoe UI" panose="020B0502040204020203" pitchFamily="34" charset="0"/>
              <a:cs typeface="Segoe UI" panose="020B0502040204020203" pitchFamily="34" charset="0"/>
            </a:endParaRPr>
          </a:p>
        </p:txBody>
      </p:sp>
      <p:sp>
        <p:nvSpPr>
          <p:cNvPr id="13" name="TextBox 3">
            <a:extLst>
              <a:ext uri="{FF2B5EF4-FFF2-40B4-BE49-F238E27FC236}">
                <a16:creationId xmlns:a16="http://schemas.microsoft.com/office/drawing/2014/main" id="{85C479FB-27F8-5C03-E751-62DADDAD305A}"/>
              </a:ext>
            </a:extLst>
          </p:cNvPr>
          <p:cNvSpPr txBox="1"/>
          <p:nvPr/>
        </p:nvSpPr>
        <p:spPr>
          <a:xfrm>
            <a:off x="8655548" y="6133030"/>
            <a:ext cx="1453808" cy="6001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r">
              <a:spcBef>
                <a:spcPts val="1200"/>
              </a:spcBef>
              <a:tabLst>
                <a:tab pos="361950" algn="l"/>
              </a:tabLst>
              <a:defRPr/>
            </a:pPr>
            <a:r>
              <a:rPr lang="en-US" sz="1100" b="1">
                <a:solidFill>
                  <a:srgbClr val="FFFFFF"/>
                </a:solidFill>
                <a:latin typeface="Segoe UI"/>
                <a:cs typeface="Segoe UI"/>
              </a:rPr>
              <a:t>PROACTIVE TELEPHONE CONTACT</a:t>
            </a:r>
            <a:endParaRPr lang="en-US" sz="1100" b="1">
              <a:cs typeface="Calibri"/>
            </a:endParaRPr>
          </a:p>
        </p:txBody>
      </p:sp>
      <p:pic>
        <p:nvPicPr>
          <p:cNvPr id="14" name="Picture 7">
            <a:extLst>
              <a:ext uri="{FF2B5EF4-FFF2-40B4-BE49-F238E27FC236}">
                <a16:creationId xmlns:a16="http://schemas.microsoft.com/office/drawing/2014/main" id="{595E616E-FE09-BE35-9AF7-BA8A14C134C4}"/>
              </a:ext>
            </a:extLst>
          </p:cNvPr>
          <p:cNvPicPr>
            <a:picLocks noChangeAspect="1"/>
          </p:cNvPicPr>
          <p:nvPr/>
        </p:nvPicPr>
        <p:blipFill>
          <a:blip r:embed="rId5"/>
          <a:stretch>
            <a:fillRect/>
          </a:stretch>
        </p:blipFill>
        <p:spPr>
          <a:xfrm>
            <a:off x="3355123" y="6343686"/>
            <a:ext cx="514314" cy="514314"/>
          </a:xfrm>
          <a:prstGeom prst="rect">
            <a:avLst/>
          </a:prstGeom>
        </p:spPr>
      </p:pic>
      <p:pic>
        <p:nvPicPr>
          <p:cNvPr id="15" name="Picture 8" descr="Mutualité Libérale">
            <a:extLst>
              <a:ext uri="{FF2B5EF4-FFF2-40B4-BE49-F238E27FC236}">
                <a16:creationId xmlns:a16="http://schemas.microsoft.com/office/drawing/2014/main" id="{94BFFE02-096E-B376-1414-15096D5C90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1990" y="6453786"/>
            <a:ext cx="1238561" cy="3484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Union Nationale des Mutualités Neutres - Saint-Gilles">
            <a:extLst>
              <a:ext uri="{FF2B5EF4-FFF2-40B4-BE49-F238E27FC236}">
                <a16:creationId xmlns:a16="http://schemas.microsoft.com/office/drawing/2014/main" id="{22FE301E-6EE0-1693-64D6-BCE329122C01}"/>
              </a:ext>
            </a:extLst>
          </p:cNvPr>
          <p:cNvPicPr/>
          <p:nvPr/>
        </p:nvPicPr>
        <p:blipFill rotWithShape="1">
          <a:blip r:embed="rId7">
            <a:extLst>
              <a:ext uri="{28A0092B-C50C-407E-A947-70E740481C1C}">
                <a14:useLocalDpi xmlns:a14="http://schemas.microsoft.com/office/drawing/2010/main" val="0"/>
              </a:ext>
            </a:extLst>
          </a:blip>
          <a:srcRect l="-1" t="42282" r="1007" b="40939"/>
          <a:stretch/>
        </p:blipFill>
        <p:spPr bwMode="auto">
          <a:xfrm>
            <a:off x="4125567" y="6476341"/>
            <a:ext cx="1525260" cy="258519"/>
          </a:xfrm>
          <a:prstGeom prst="rect">
            <a:avLst/>
          </a:prstGeom>
          <a:noFill/>
          <a:ln>
            <a:noFill/>
          </a:ln>
          <a:extLst>
            <a:ext uri="{53640926-AAD7-44D8-BBD7-CCE9431645EC}">
              <a14:shadowObscured xmlns:a14="http://schemas.microsoft.com/office/drawing/2010/main"/>
            </a:ext>
          </a:extLst>
        </p:spPr>
      </p:pic>
      <p:sp>
        <p:nvSpPr>
          <p:cNvPr id="19" name="Rechthoek 18">
            <a:extLst>
              <a:ext uri="{FF2B5EF4-FFF2-40B4-BE49-F238E27FC236}">
                <a16:creationId xmlns:a16="http://schemas.microsoft.com/office/drawing/2014/main" id="{ECFF3810-32CE-980E-E948-E96576A1FC0B}"/>
              </a:ext>
            </a:extLst>
          </p:cNvPr>
          <p:cNvSpPr/>
          <p:nvPr/>
        </p:nvSpPr>
        <p:spPr>
          <a:xfrm>
            <a:off x="0" y="6408660"/>
            <a:ext cx="3082565" cy="353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8" name="Picture 11" descr="Icon&#10;&#10;Description automatically generated with low confidence">
            <a:extLst>
              <a:ext uri="{FF2B5EF4-FFF2-40B4-BE49-F238E27FC236}">
                <a16:creationId xmlns:a16="http://schemas.microsoft.com/office/drawing/2014/main" id="{F8BEF199-113F-B4DF-7D76-4F20764996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17" y="6453458"/>
            <a:ext cx="1874520" cy="348765"/>
          </a:xfrm>
          <a:prstGeom prst="rect">
            <a:avLst/>
          </a:prstGeom>
        </p:spPr>
      </p:pic>
      <p:pic>
        <p:nvPicPr>
          <p:cNvPr id="17" name="Picture 6" descr="Solidaris - Mutualité Socialiste – Belgique - Réseau Éducation &amp; Solidarité">
            <a:extLst>
              <a:ext uri="{FF2B5EF4-FFF2-40B4-BE49-F238E27FC236}">
                <a16:creationId xmlns:a16="http://schemas.microsoft.com/office/drawing/2014/main" id="{77AB4A1B-2501-4329-6AE7-8142615108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5630" y="6379516"/>
            <a:ext cx="910696" cy="455348"/>
          </a:xfrm>
          <a:prstGeom prst="rect">
            <a:avLst/>
          </a:prstGeom>
          <a:noFill/>
          <a:extLst>
            <a:ext uri="{909E8E84-426E-40DD-AFC4-6F175D3DCCD1}">
              <a14:hiddenFill xmlns:a14="http://schemas.microsoft.com/office/drawing/2010/main">
                <a:solidFill>
                  <a:srgbClr val="FFFFFF"/>
                </a:solidFill>
              </a14:hiddenFill>
            </a:ext>
          </a:extLst>
        </p:spPr>
      </p:pic>
      <p:sp>
        <p:nvSpPr>
          <p:cNvPr id="20" name="Tekstvak 19">
            <a:extLst>
              <a:ext uri="{FF2B5EF4-FFF2-40B4-BE49-F238E27FC236}">
                <a16:creationId xmlns:a16="http://schemas.microsoft.com/office/drawing/2014/main" id="{1B321558-CD0F-93D8-A7E0-45C9D4F149E4}"/>
              </a:ext>
            </a:extLst>
          </p:cNvPr>
          <p:cNvSpPr txBox="1"/>
          <p:nvPr/>
        </p:nvSpPr>
        <p:spPr>
          <a:xfrm>
            <a:off x="2006933" y="1825648"/>
            <a:ext cx="6546956" cy="338554"/>
          </a:xfrm>
          <a:prstGeom prst="rect">
            <a:avLst/>
          </a:prstGeom>
          <a:noFill/>
        </p:spPr>
        <p:txBody>
          <a:bodyPr wrap="square" rtlCol="0">
            <a:spAutoFit/>
          </a:bodyPr>
          <a:lstStyle/>
          <a:p>
            <a:pPr marL="285750" indent="-285750">
              <a:buFont typeface="Arial" panose="020B0604020202020204" pitchFamily="34" charset="0"/>
              <a:buChar char="•"/>
            </a:pPr>
            <a:r>
              <a:rPr lang="en-US" sz="1600" b="1">
                <a:solidFill>
                  <a:schemeClr val="tx2"/>
                </a:solidFill>
                <a:latin typeface="Segoe UI" panose="020B0502040204020203" pitchFamily="34" charset="0"/>
                <a:cs typeface="Segoe UI" panose="020B0502040204020203" pitchFamily="34" charset="0"/>
              </a:rPr>
              <a:t>COVID-19</a:t>
            </a:r>
            <a:endParaRPr lang="nl-BE" sz="1600" b="1">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4143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7" grpId="0"/>
      <p:bldP spid="10" grpId="0"/>
      <p:bldP spid="4" grpId="0" animBg="1"/>
      <p:bldP spid="5"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9ECFF7CA-4C8D-90CB-5825-44EA63445D18}"/>
              </a:ext>
            </a:extLst>
          </p:cNvPr>
          <p:cNvSpPr/>
          <p:nvPr/>
        </p:nvSpPr>
        <p:spPr>
          <a:xfrm>
            <a:off x="1736809" y="4214742"/>
            <a:ext cx="1508338" cy="1535033"/>
          </a:xfrm>
          <a:prstGeom prst="rect">
            <a:avLst/>
          </a:prstGeom>
          <a:solidFill>
            <a:srgbClr val="DFEB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latin typeface="Segoe UI" panose="020B0502040204020203" pitchFamily="34" charset="0"/>
              <a:cs typeface="Segoe UI" panose="020B0502040204020203" pitchFamily="34" charset="0"/>
            </a:endParaRPr>
          </a:p>
        </p:txBody>
      </p:sp>
      <p:sp>
        <p:nvSpPr>
          <p:cNvPr id="13" name="Rechthoek 12">
            <a:extLst>
              <a:ext uri="{FF2B5EF4-FFF2-40B4-BE49-F238E27FC236}">
                <a16:creationId xmlns:a16="http://schemas.microsoft.com/office/drawing/2014/main" id="{7A2BF3B8-1E0B-A4E3-9516-1A0AE4DB67B6}"/>
              </a:ext>
            </a:extLst>
          </p:cNvPr>
          <p:cNvSpPr/>
          <p:nvPr/>
        </p:nvSpPr>
        <p:spPr>
          <a:xfrm>
            <a:off x="1742990" y="1487002"/>
            <a:ext cx="1498931" cy="2651854"/>
          </a:xfrm>
          <a:prstGeom prst="rect">
            <a:avLst/>
          </a:prstGeom>
          <a:solidFill>
            <a:srgbClr val="DFEB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Segoe UI" panose="020B0502040204020203" pitchFamily="34" charset="0"/>
              <a:cs typeface="Segoe UI" panose="020B0502040204020203" pitchFamily="34" charset="0"/>
            </a:endParaRPr>
          </a:p>
        </p:txBody>
      </p:sp>
      <p:sp>
        <p:nvSpPr>
          <p:cNvPr id="9" name="Rectangle 71">
            <a:extLst>
              <a:ext uri="{FF2B5EF4-FFF2-40B4-BE49-F238E27FC236}">
                <a16:creationId xmlns:a16="http://schemas.microsoft.com/office/drawing/2014/main" id="{C583DD86-5ACC-AC00-3DBF-75336EDB8B60}"/>
              </a:ext>
            </a:extLst>
          </p:cNvPr>
          <p:cNvSpPr/>
          <p:nvPr/>
        </p:nvSpPr>
        <p:spPr>
          <a:xfrm>
            <a:off x="1742990" y="798761"/>
            <a:ext cx="9315511" cy="6123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
        <p:nvSpPr>
          <p:cNvPr id="39" name="Rectangle: Rounded Corners 38">
            <a:extLst>
              <a:ext uri="{FF2B5EF4-FFF2-40B4-BE49-F238E27FC236}">
                <a16:creationId xmlns:a16="http://schemas.microsoft.com/office/drawing/2014/main" id="{F7AFA38A-243C-B9A2-AB7D-551DBF9D0296}"/>
              </a:ext>
            </a:extLst>
          </p:cNvPr>
          <p:cNvSpPr/>
          <p:nvPr/>
        </p:nvSpPr>
        <p:spPr>
          <a:xfrm>
            <a:off x="3438150" y="2496192"/>
            <a:ext cx="1943877" cy="373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dirty="0">
                <a:solidFill>
                  <a:schemeClr val="tx2"/>
                </a:solidFill>
                <a:latin typeface="Segoe UI" panose="020B0502040204020203" pitchFamily="34" charset="0"/>
                <a:cs typeface="Segoe UI" panose="020B0502040204020203" pitchFamily="34" charset="0"/>
              </a:rPr>
              <a:t>TARGET GROUP</a:t>
            </a:r>
            <a:endParaRPr lang="nl-BE" sz="1400" b="1" dirty="0">
              <a:solidFill>
                <a:schemeClr val="tx2"/>
              </a:solidFill>
              <a:latin typeface="Segoe UI" panose="020B0502040204020203" pitchFamily="34" charset="0"/>
              <a:cs typeface="Segoe UI" panose="020B0502040204020203" pitchFamily="34" charset="0"/>
            </a:endParaRPr>
          </a:p>
        </p:txBody>
      </p:sp>
      <p:sp>
        <p:nvSpPr>
          <p:cNvPr id="41" name="TextBox 3">
            <a:extLst>
              <a:ext uri="{FF2B5EF4-FFF2-40B4-BE49-F238E27FC236}">
                <a16:creationId xmlns:a16="http://schemas.microsoft.com/office/drawing/2014/main" id="{559F9A74-F2BE-A85B-9EB2-AA8B686E2CF8}"/>
              </a:ext>
            </a:extLst>
          </p:cNvPr>
          <p:cNvSpPr txBox="1"/>
          <p:nvPr/>
        </p:nvSpPr>
        <p:spPr>
          <a:xfrm>
            <a:off x="4843833" y="2925607"/>
            <a:ext cx="2341822" cy="98488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r">
              <a:spcBef>
                <a:spcPts val="1200"/>
              </a:spcBef>
              <a:tabLst>
                <a:tab pos="361950" algn="l"/>
              </a:tabLst>
              <a:defRPr/>
            </a:pPr>
            <a:r>
              <a:rPr lang="en-US" sz="1200">
                <a:solidFill>
                  <a:schemeClr val="tx2"/>
                </a:solidFill>
                <a:latin typeface="Segoe UI"/>
                <a:cs typeface="Segoe UI"/>
              </a:rPr>
              <a:t>&gt;65yo,</a:t>
            </a:r>
            <a:r>
              <a:rPr kumimoji="0" lang="en-US" sz="1200" i="0" u="none" strike="noStrike" kern="1200" cap="none" spc="0" normalizeH="0" baseline="0" noProof="0">
                <a:ln>
                  <a:noFill/>
                </a:ln>
                <a:solidFill>
                  <a:schemeClr val="tx2"/>
                </a:solidFill>
                <a:effectLst/>
                <a:uLnTx/>
                <a:uFillTx/>
                <a:latin typeface="Segoe UI"/>
                <a:cs typeface="Segoe UI"/>
              </a:rPr>
              <a:t> </a:t>
            </a:r>
            <a:r>
              <a:rPr lang="en-US" sz="1200">
                <a:solidFill>
                  <a:schemeClr val="tx2"/>
                </a:solidFill>
                <a:latin typeface="Segoe UI"/>
                <a:cs typeface="Segoe UI"/>
              </a:rPr>
              <a:t>live alone</a:t>
            </a:r>
            <a:r>
              <a:rPr kumimoji="0" lang="en-US" sz="1200" i="0" u="none" strike="noStrike" kern="1200" cap="none" spc="0" normalizeH="0" baseline="0" noProof="0">
                <a:ln>
                  <a:noFill/>
                </a:ln>
                <a:solidFill>
                  <a:schemeClr val="tx2"/>
                </a:solidFill>
                <a:effectLst/>
                <a:uLnTx/>
                <a:uFillTx/>
                <a:latin typeface="Segoe UI"/>
                <a:cs typeface="Segoe UI"/>
              </a:rPr>
              <a:t>, </a:t>
            </a:r>
            <a:r>
              <a:rPr lang="en-US" sz="1200">
                <a:solidFill>
                  <a:schemeClr val="tx2"/>
                </a:solidFill>
                <a:latin typeface="Segoe UI"/>
                <a:cs typeface="Segoe UI"/>
              </a:rPr>
              <a:t>preferential reimbursement, brussels</a:t>
            </a:r>
          </a:p>
          <a:p>
            <a:pPr marL="0" lvl="1" algn="r">
              <a:spcBef>
                <a:spcPts val="1200"/>
              </a:spcBef>
              <a:tabLst>
                <a:tab pos="361950" algn="l"/>
              </a:tabLst>
              <a:defRPr/>
            </a:pPr>
            <a:r>
              <a:rPr lang="en-US" sz="1200">
                <a:solidFill>
                  <a:schemeClr val="tx2"/>
                </a:solidFill>
                <a:latin typeface="Segoe UI"/>
                <a:cs typeface="Segoe UI"/>
              </a:rPr>
              <a:t>35-44yo</a:t>
            </a:r>
            <a:r>
              <a:rPr kumimoji="0" lang="en-US" sz="1200" i="0" u="none" strike="noStrike" kern="1200" cap="none" spc="0" normalizeH="0" baseline="0" noProof="0">
                <a:ln>
                  <a:noFill/>
                </a:ln>
                <a:solidFill>
                  <a:schemeClr val="tx2"/>
                </a:solidFill>
                <a:effectLst/>
                <a:uLnTx/>
                <a:uFillTx/>
                <a:latin typeface="Segoe UI"/>
                <a:cs typeface="Segoe UI"/>
              </a:rPr>
              <a:t>, </a:t>
            </a:r>
            <a:r>
              <a:rPr lang="en-US" sz="1200">
                <a:solidFill>
                  <a:schemeClr val="tx2"/>
                </a:solidFill>
                <a:latin typeface="Segoe UI"/>
                <a:cs typeface="Segoe UI"/>
              </a:rPr>
              <a:t>preferential reimbursement, brussels</a:t>
            </a:r>
            <a:endParaRPr lang="en-US" sz="1200" i="0" u="none" strike="noStrike" kern="1200" cap="none" spc="0" normalizeH="0" baseline="0" noProof="0">
              <a:ln>
                <a:noFill/>
              </a:ln>
              <a:solidFill>
                <a:schemeClr val="tx2"/>
              </a:solidFill>
              <a:effectLst/>
              <a:uLnTx/>
              <a:uFillTx/>
              <a:latin typeface="Segoe UI"/>
              <a:cs typeface="Segoe UI"/>
            </a:endParaRPr>
          </a:p>
        </p:txBody>
      </p:sp>
      <p:sp>
        <p:nvSpPr>
          <p:cNvPr id="35" name="Rectangle 34">
            <a:extLst>
              <a:ext uri="{FF2B5EF4-FFF2-40B4-BE49-F238E27FC236}">
                <a16:creationId xmlns:a16="http://schemas.microsoft.com/office/drawing/2014/main" id="{7F16C0CD-249F-4610-ADCE-20C4C2C91BB0}"/>
              </a:ext>
            </a:extLst>
          </p:cNvPr>
          <p:cNvSpPr/>
          <p:nvPr/>
        </p:nvSpPr>
        <p:spPr>
          <a:xfrm flipH="1">
            <a:off x="7265103" y="2720043"/>
            <a:ext cx="57992" cy="1193778"/>
          </a:xfrm>
          <a:prstGeom prst="rect">
            <a:avLst/>
          </a:prstGeom>
          <a:solidFill>
            <a:srgbClr val="C2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Segoe UI" panose="020B0502040204020203" pitchFamily="34" charset="0"/>
              <a:cs typeface="Segoe UI" panose="020B0502040204020203" pitchFamily="34" charset="0"/>
            </a:endParaRPr>
          </a:p>
        </p:txBody>
      </p:sp>
      <p:sp>
        <p:nvSpPr>
          <p:cNvPr id="43" name="TextBox 3">
            <a:extLst>
              <a:ext uri="{FF2B5EF4-FFF2-40B4-BE49-F238E27FC236}">
                <a16:creationId xmlns:a16="http://schemas.microsoft.com/office/drawing/2014/main" id="{6B6CA28C-0EAC-4892-BBD4-0CAE117562C0}"/>
              </a:ext>
            </a:extLst>
          </p:cNvPr>
          <p:cNvSpPr txBox="1"/>
          <p:nvPr/>
        </p:nvSpPr>
        <p:spPr>
          <a:xfrm>
            <a:off x="7424863" y="2979187"/>
            <a:ext cx="3298416" cy="89255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spcBef>
                <a:spcPts val="1200"/>
              </a:spcBef>
              <a:tabLst>
                <a:tab pos="361950" algn="l"/>
              </a:tabLst>
              <a:defRPr/>
            </a:pPr>
            <a:r>
              <a:rPr lang="en-US" sz="1400" b="1">
                <a:solidFill>
                  <a:schemeClr val="tx2"/>
                </a:solidFill>
                <a:latin typeface="Segoe UI" panose="020B0502040204020203" pitchFamily="34" charset="0"/>
                <a:cs typeface="Segoe UI" panose="020B0502040204020203" pitchFamily="34" charset="0"/>
              </a:rPr>
              <a:t>&gt;65yo,</a:t>
            </a:r>
            <a:r>
              <a:rPr kumimoji="0" lang="en-US" sz="1400" b="1" i="0" u="none" strike="noStrike" kern="1200" cap="none" spc="0" normalizeH="0" baseline="0" noProof="0">
                <a:ln>
                  <a:noFill/>
                </a:ln>
                <a:solidFill>
                  <a:schemeClr val="tx2"/>
                </a:solidFill>
                <a:effectLst/>
                <a:uLnTx/>
                <a:uFillTx/>
                <a:latin typeface="Segoe UI" panose="020B0502040204020203" pitchFamily="34" charset="0"/>
                <a:cs typeface="Segoe UI" panose="020B0502040204020203" pitchFamily="34" charset="0"/>
              </a:rPr>
              <a:t> </a:t>
            </a:r>
            <a:r>
              <a:rPr lang="en-US" sz="1400" b="1">
                <a:solidFill>
                  <a:schemeClr val="tx2"/>
                </a:solidFill>
                <a:latin typeface="Segoe UI" panose="020B0502040204020203" pitchFamily="34" charset="0"/>
                <a:cs typeface="Segoe UI" panose="020B0502040204020203" pitchFamily="34" charset="0"/>
              </a:rPr>
              <a:t>no preferential reimbursement, brussels</a:t>
            </a:r>
          </a:p>
          <a:p>
            <a:pPr marL="0" lvl="1">
              <a:spcBef>
                <a:spcPts val="1200"/>
              </a:spcBef>
              <a:tabLst>
                <a:tab pos="361950" algn="l"/>
              </a:tabLst>
              <a:defRPr/>
            </a:pPr>
            <a:r>
              <a:rPr lang="en-US" sz="1400" b="1">
                <a:solidFill>
                  <a:schemeClr val="tx2"/>
                </a:solidFill>
                <a:latin typeface="Segoe UI" panose="020B0502040204020203" pitchFamily="34" charset="0"/>
                <a:cs typeface="Segoe UI" panose="020B0502040204020203" pitchFamily="34" charset="0"/>
              </a:rPr>
              <a:t>Single parent families, brussels</a:t>
            </a:r>
            <a:endParaRPr lang="en-US" sz="1400" b="1" i="0" u="none" strike="noStrike" kern="1200" cap="none" spc="0" normalizeH="0" baseline="0" noProof="0">
              <a:ln>
                <a:noFill/>
              </a:ln>
              <a:solidFill>
                <a:schemeClr val="tx2"/>
              </a:solidFill>
              <a:effectLst/>
              <a:uLnTx/>
              <a:uFillTx/>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71C1EAF7-A037-4087-AF38-3CEBF678FEE2}"/>
              </a:ext>
            </a:extLst>
          </p:cNvPr>
          <p:cNvSpPr txBox="1"/>
          <p:nvPr/>
        </p:nvSpPr>
        <p:spPr>
          <a:xfrm>
            <a:off x="5172371" y="2631008"/>
            <a:ext cx="1898158" cy="307777"/>
          </a:xfrm>
          <a:prstGeom prst="rect">
            <a:avLst/>
          </a:prstGeom>
          <a:noFill/>
        </p:spPr>
        <p:txBody>
          <a:bodyPr wrap="square" lIns="91440" tIns="45720" rIns="91440" bIns="45720" rtlCol="0" anchor="t">
            <a:spAutoFit/>
          </a:bodyPr>
          <a:lstStyle/>
          <a:p>
            <a:pPr algn="r"/>
            <a:r>
              <a:rPr lang="nl-BE" sz="1400">
                <a:solidFill>
                  <a:schemeClr val="tx2"/>
                </a:solidFill>
                <a:latin typeface="Segoe UI" panose="020B0502040204020203" pitchFamily="34" charset="0"/>
                <a:cs typeface="Segoe UI" panose="020B0502040204020203" pitchFamily="34" charset="0"/>
              </a:rPr>
              <a:t>2021</a:t>
            </a:r>
          </a:p>
        </p:txBody>
      </p:sp>
      <p:sp>
        <p:nvSpPr>
          <p:cNvPr id="45" name="TextBox 44">
            <a:extLst>
              <a:ext uri="{FF2B5EF4-FFF2-40B4-BE49-F238E27FC236}">
                <a16:creationId xmlns:a16="http://schemas.microsoft.com/office/drawing/2014/main" id="{DBCEABD7-7872-4585-B957-C22CD1766317}"/>
              </a:ext>
            </a:extLst>
          </p:cNvPr>
          <p:cNvSpPr txBox="1"/>
          <p:nvPr/>
        </p:nvSpPr>
        <p:spPr>
          <a:xfrm>
            <a:off x="7488298" y="2632223"/>
            <a:ext cx="846737" cy="307777"/>
          </a:xfrm>
          <a:prstGeom prst="rect">
            <a:avLst/>
          </a:prstGeom>
          <a:noFill/>
        </p:spPr>
        <p:txBody>
          <a:bodyPr wrap="square" lIns="91440" tIns="45720" rIns="91440" bIns="45720" rtlCol="0" anchor="t">
            <a:spAutoFit/>
          </a:bodyPr>
          <a:lstStyle/>
          <a:p>
            <a:r>
              <a:rPr lang="nl-BE" sz="1400" b="1">
                <a:solidFill>
                  <a:schemeClr val="tx2"/>
                </a:solidFill>
                <a:latin typeface="Segoe UI" panose="020B0502040204020203" pitchFamily="34" charset="0"/>
                <a:cs typeface="Segoe UI" panose="020B0502040204020203" pitchFamily="34" charset="0"/>
              </a:rPr>
              <a:t>2022</a:t>
            </a:r>
            <a:endParaRPr lang="en-GB" sz="1400" b="1">
              <a:solidFill>
                <a:schemeClr val="tx2"/>
              </a:solidFill>
              <a:latin typeface="Segoe UI" panose="020B0502040204020203" pitchFamily="34" charset="0"/>
              <a:cs typeface="Segoe UI" panose="020B0502040204020203" pitchFamily="34" charset="0"/>
            </a:endParaRPr>
          </a:p>
        </p:txBody>
      </p:sp>
      <p:sp>
        <p:nvSpPr>
          <p:cNvPr id="7" name="Rectangle: Rounded Corners 74">
            <a:extLst>
              <a:ext uri="{FF2B5EF4-FFF2-40B4-BE49-F238E27FC236}">
                <a16:creationId xmlns:a16="http://schemas.microsoft.com/office/drawing/2014/main" id="{5EB20995-3FCD-9F44-A515-C47239F5F5C6}"/>
              </a:ext>
            </a:extLst>
          </p:cNvPr>
          <p:cNvSpPr/>
          <p:nvPr/>
        </p:nvSpPr>
        <p:spPr>
          <a:xfrm>
            <a:off x="1811146" y="966003"/>
            <a:ext cx="3526483" cy="2750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a:solidFill>
                  <a:srgbClr val="382633"/>
                </a:solidFill>
                <a:latin typeface="Segoe UI" panose="020B0502040204020203" pitchFamily="34" charset="0"/>
                <a:cs typeface="Segoe UI" panose="020B0502040204020203" pitchFamily="34" charset="0"/>
              </a:rPr>
              <a:t>METHODOLOGY</a:t>
            </a:r>
            <a:endParaRPr lang="nl-BE" sz="2400" b="1">
              <a:solidFill>
                <a:srgbClr val="382633"/>
              </a:solidFill>
              <a:latin typeface="Segoe UI" panose="020B0502040204020203" pitchFamily="34" charset="0"/>
              <a:cs typeface="Segoe UI" panose="020B0502040204020203" pitchFamily="34" charset="0"/>
            </a:endParaRPr>
          </a:p>
        </p:txBody>
      </p:sp>
      <p:pic>
        <p:nvPicPr>
          <p:cNvPr id="8" name="Picture 5" descr="Free contact icons - Vector Art">
            <a:extLst>
              <a:ext uri="{FF2B5EF4-FFF2-40B4-BE49-F238E27FC236}">
                <a16:creationId xmlns:a16="http://schemas.microsoft.com/office/drawing/2014/main" id="{8F9A646F-9BE0-F7D7-1135-4DB24FD13ABE}"/>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959" t="12478" r="66799" b="53497"/>
          <a:stretch/>
        </p:blipFill>
        <p:spPr bwMode="auto">
          <a:xfrm>
            <a:off x="3506870" y="1734207"/>
            <a:ext cx="270232" cy="2729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Free contact icons - Vector Art">
            <a:extLst>
              <a:ext uri="{FF2B5EF4-FFF2-40B4-BE49-F238E27FC236}">
                <a16:creationId xmlns:a16="http://schemas.microsoft.com/office/drawing/2014/main" id="{E3523CDF-89A7-B64B-A5AC-17C21E88A9D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7572" t="53322" r="37676" b="13635"/>
          <a:stretch/>
        </p:blipFill>
        <p:spPr bwMode="auto">
          <a:xfrm>
            <a:off x="4832226" y="2021258"/>
            <a:ext cx="283182" cy="2831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ree contact icons - Vector Art">
            <a:extLst>
              <a:ext uri="{FF2B5EF4-FFF2-40B4-BE49-F238E27FC236}">
                <a16:creationId xmlns:a16="http://schemas.microsoft.com/office/drawing/2014/main" id="{00C13F8D-C533-E3E5-1DDD-CF42DBC0A2B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326" t="53609" r="66922" b="13347"/>
          <a:stretch/>
        </p:blipFill>
        <p:spPr bwMode="auto">
          <a:xfrm>
            <a:off x="4850617" y="1741637"/>
            <a:ext cx="283182" cy="28318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ctor: Elbow 11">
            <a:extLst>
              <a:ext uri="{FF2B5EF4-FFF2-40B4-BE49-F238E27FC236}">
                <a16:creationId xmlns:a16="http://schemas.microsoft.com/office/drawing/2014/main" id="{C2B92CEC-2AB7-494A-1CBE-307E8957D002}"/>
              </a:ext>
            </a:extLst>
          </p:cNvPr>
          <p:cNvCxnSpPr>
            <a:cxnSpLocks/>
          </p:cNvCxnSpPr>
          <p:nvPr/>
        </p:nvCxnSpPr>
        <p:spPr>
          <a:xfrm flipV="1">
            <a:off x="3784051" y="1620868"/>
            <a:ext cx="1066249" cy="244339"/>
          </a:xfrm>
          <a:prstGeom prst="bentConnector3">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Connector: Elbow 30">
            <a:extLst>
              <a:ext uri="{FF2B5EF4-FFF2-40B4-BE49-F238E27FC236}">
                <a16:creationId xmlns:a16="http://schemas.microsoft.com/office/drawing/2014/main" id="{54A4819B-2D05-3852-0792-6F5BC3563B40}"/>
              </a:ext>
            </a:extLst>
          </p:cNvPr>
          <p:cNvCxnSpPr>
            <a:cxnSpLocks/>
          </p:cNvCxnSpPr>
          <p:nvPr/>
        </p:nvCxnSpPr>
        <p:spPr>
          <a:xfrm>
            <a:off x="3783577" y="1862738"/>
            <a:ext cx="1066882" cy="286048"/>
          </a:xfrm>
          <a:prstGeom prst="bentConnector3">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3">
            <a:extLst>
              <a:ext uri="{FF2B5EF4-FFF2-40B4-BE49-F238E27FC236}">
                <a16:creationId xmlns:a16="http://schemas.microsoft.com/office/drawing/2014/main" id="{25E1BAF3-E635-BDE8-EEBB-0427811C09A8}"/>
              </a:ext>
            </a:extLst>
          </p:cNvPr>
          <p:cNvSpPr txBox="1"/>
          <p:nvPr/>
        </p:nvSpPr>
        <p:spPr>
          <a:xfrm>
            <a:off x="1742673" y="1594900"/>
            <a:ext cx="1563480" cy="7386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spcBef>
                <a:spcPts val="1200"/>
              </a:spcBef>
              <a:tabLst>
                <a:tab pos="361950" algn="l"/>
              </a:tabLst>
              <a:defRPr/>
            </a:pPr>
            <a:r>
              <a:rPr lang="en-US" sz="1400" b="1" dirty="0">
                <a:solidFill>
                  <a:schemeClr val="tx2"/>
                </a:solidFill>
                <a:latin typeface="Segoe UI" panose="020B0502040204020203" pitchFamily="34" charset="0"/>
                <a:cs typeface="Segoe UI" panose="020B0502040204020203" pitchFamily="34" charset="0"/>
              </a:rPr>
              <a:t>PROACTIVE TELEPHONE CONTACT</a:t>
            </a:r>
          </a:p>
        </p:txBody>
      </p:sp>
      <p:sp>
        <p:nvSpPr>
          <p:cNvPr id="19" name="TextBox 3">
            <a:extLst>
              <a:ext uri="{FF2B5EF4-FFF2-40B4-BE49-F238E27FC236}">
                <a16:creationId xmlns:a16="http://schemas.microsoft.com/office/drawing/2014/main" id="{3FED33AF-616E-AEA9-74C4-B53EC66AF680}"/>
              </a:ext>
            </a:extLst>
          </p:cNvPr>
          <p:cNvSpPr txBox="1"/>
          <p:nvPr/>
        </p:nvSpPr>
        <p:spPr>
          <a:xfrm>
            <a:off x="5177854" y="1661622"/>
            <a:ext cx="2914890"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0" lvl="1">
              <a:spcBef>
                <a:spcPts val="1200"/>
              </a:spcBef>
              <a:tabLst>
                <a:tab pos="361950" algn="l"/>
              </a:tabLst>
              <a:defRPr sz="1100" b="1" i="1">
                <a:solidFill>
                  <a:srgbClr val="FFFFFF"/>
                </a:solidFill>
                <a:latin typeface="Segoe UI"/>
                <a:cs typeface="Segoe UI"/>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en-US" sz="1400" dirty="0">
                <a:solidFill>
                  <a:schemeClr val="tx2"/>
                </a:solidFill>
                <a:latin typeface="Segoe UI" panose="020B0502040204020203" pitchFamily="34" charset="0"/>
                <a:cs typeface="Segoe UI" panose="020B0502040204020203" pitchFamily="34" charset="0"/>
              </a:rPr>
              <a:t>Multiple avenues</a:t>
            </a:r>
            <a:br>
              <a:rPr lang="en-US" sz="1400" dirty="0">
                <a:solidFill>
                  <a:schemeClr val="tx2"/>
                </a:solidFill>
                <a:latin typeface="Segoe UI" panose="020B0502040204020203" pitchFamily="34" charset="0"/>
                <a:cs typeface="Segoe UI" panose="020B0502040204020203" pitchFamily="34" charset="0"/>
              </a:rPr>
            </a:br>
            <a:r>
              <a:rPr lang="en-US" sz="1400" dirty="0">
                <a:solidFill>
                  <a:schemeClr val="tx2"/>
                </a:solidFill>
                <a:latin typeface="Segoe UI" panose="020B0502040204020203" pitchFamily="34" charset="0"/>
                <a:cs typeface="Segoe UI" panose="020B0502040204020203" pitchFamily="34" charset="0"/>
              </a:rPr>
              <a:t>for follow-up</a:t>
            </a:r>
          </a:p>
        </p:txBody>
      </p:sp>
      <p:pic>
        <p:nvPicPr>
          <p:cNvPr id="20" name="Picture 5" descr="Free contact icons - Vector Art">
            <a:extLst>
              <a:ext uri="{FF2B5EF4-FFF2-40B4-BE49-F238E27FC236}">
                <a16:creationId xmlns:a16="http://schemas.microsoft.com/office/drawing/2014/main" id="{DDCAAF61-778D-2294-C926-6D3EE1E5BAD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959" t="12478" r="66799" b="53497"/>
          <a:stretch/>
        </p:blipFill>
        <p:spPr bwMode="auto">
          <a:xfrm>
            <a:off x="4863567" y="1465855"/>
            <a:ext cx="270232" cy="272923"/>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Rechte verbindingslijn 21">
            <a:extLst>
              <a:ext uri="{FF2B5EF4-FFF2-40B4-BE49-F238E27FC236}">
                <a16:creationId xmlns:a16="http://schemas.microsoft.com/office/drawing/2014/main" id="{BB68B6E8-55A2-B9E5-CCA1-85FE1C2191BC}"/>
              </a:ext>
            </a:extLst>
          </p:cNvPr>
          <p:cNvCxnSpPr/>
          <p:nvPr/>
        </p:nvCxnSpPr>
        <p:spPr>
          <a:xfrm>
            <a:off x="4317018" y="1862738"/>
            <a:ext cx="533282"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3">
            <a:extLst>
              <a:ext uri="{FF2B5EF4-FFF2-40B4-BE49-F238E27FC236}">
                <a16:creationId xmlns:a16="http://schemas.microsoft.com/office/drawing/2014/main" id="{5A76C7C8-DBB8-D62B-FB60-F47213CF9286}"/>
              </a:ext>
            </a:extLst>
          </p:cNvPr>
          <p:cNvSpPr txBox="1"/>
          <p:nvPr/>
        </p:nvSpPr>
        <p:spPr>
          <a:xfrm>
            <a:off x="1736809" y="4343650"/>
            <a:ext cx="1569344"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0" lvl="1" algn="r">
              <a:spcBef>
                <a:spcPts val="1200"/>
              </a:spcBef>
              <a:tabLst>
                <a:tab pos="361950" algn="l"/>
              </a:tabLst>
              <a:defRPr sz="1100" b="1">
                <a:solidFill>
                  <a:srgbClr val="FFFFFF"/>
                </a:solidFill>
                <a:latin typeface="Segoe UI"/>
                <a:cs typeface="Segoe UI"/>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l"/>
            <a:r>
              <a:rPr lang="en-US" sz="1400" dirty="0">
                <a:solidFill>
                  <a:schemeClr val="tx2"/>
                </a:solidFill>
                <a:latin typeface="Segoe UI" panose="020B0502040204020203" pitchFamily="34" charset="0"/>
                <a:cs typeface="Segoe UI" panose="020B0502040204020203" pitchFamily="34" charset="0"/>
              </a:rPr>
              <a:t>SENSITIZATION SESSIONS</a:t>
            </a:r>
          </a:p>
        </p:txBody>
      </p:sp>
      <p:sp>
        <p:nvSpPr>
          <p:cNvPr id="24" name="TextBox 3">
            <a:extLst>
              <a:ext uri="{FF2B5EF4-FFF2-40B4-BE49-F238E27FC236}">
                <a16:creationId xmlns:a16="http://schemas.microsoft.com/office/drawing/2014/main" id="{58F7BBC7-3644-5932-D6FD-EAED06C6FFD2}"/>
              </a:ext>
            </a:extLst>
          </p:cNvPr>
          <p:cNvSpPr txBox="1"/>
          <p:nvPr/>
        </p:nvSpPr>
        <p:spPr>
          <a:xfrm>
            <a:off x="3438149" y="4335392"/>
            <a:ext cx="3230727"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spcBef>
                <a:spcPts val="1200"/>
              </a:spcBef>
              <a:tabLst>
                <a:tab pos="361950" algn="l"/>
              </a:tabLst>
              <a:defRPr/>
            </a:pPr>
            <a:r>
              <a:rPr lang="en-US" sz="1400" b="1" i="1" dirty="0">
                <a:solidFill>
                  <a:schemeClr val="tx2"/>
                </a:solidFill>
                <a:latin typeface="Segoe UI" panose="020B0502040204020203" pitchFamily="34" charset="0"/>
                <a:cs typeface="Segoe UI" panose="020B0502040204020203" pitchFamily="34" charset="0"/>
              </a:rPr>
              <a:t>On demand of local organizations</a:t>
            </a:r>
            <a:endParaRPr lang="en-US" sz="1400" i="1" dirty="0">
              <a:solidFill>
                <a:schemeClr val="tx2"/>
              </a:solidFill>
              <a:latin typeface="Segoe UI" panose="020B0502040204020203" pitchFamily="34" charset="0"/>
              <a:cs typeface="Segoe UI" panose="020B0502040204020203" pitchFamily="34" charset="0"/>
            </a:endParaRPr>
          </a:p>
        </p:txBody>
      </p:sp>
      <p:sp>
        <p:nvSpPr>
          <p:cNvPr id="26" name="Rectangle: Rounded Corners 38">
            <a:extLst>
              <a:ext uri="{FF2B5EF4-FFF2-40B4-BE49-F238E27FC236}">
                <a16:creationId xmlns:a16="http://schemas.microsoft.com/office/drawing/2014/main" id="{47DDAA14-2BB6-2BEA-A93A-45283EA78096}"/>
              </a:ext>
            </a:extLst>
          </p:cNvPr>
          <p:cNvSpPr/>
          <p:nvPr/>
        </p:nvSpPr>
        <p:spPr>
          <a:xfrm>
            <a:off x="3438149" y="4895523"/>
            <a:ext cx="1943877" cy="373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US" sz="1400" b="1" dirty="0">
                <a:solidFill>
                  <a:schemeClr val="tx2"/>
                </a:solidFill>
                <a:latin typeface="Segoe UI" panose="020B0502040204020203" pitchFamily="34" charset="0"/>
                <a:cs typeface="Segoe UI" panose="020B0502040204020203" pitchFamily="34" charset="0"/>
              </a:rPr>
              <a:t>TARGET GROUP</a:t>
            </a:r>
            <a:endParaRPr lang="nl-BE" sz="1400" b="1" dirty="0">
              <a:solidFill>
                <a:schemeClr val="tx2"/>
              </a:solidFill>
              <a:latin typeface="Segoe UI" panose="020B0502040204020203" pitchFamily="34" charset="0"/>
              <a:cs typeface="Segoe UI" panose="020B0502040204020203" pitchFamily="34" charset="0"/>
            </a:endParaRPr>
          </a:p>
        </p:txBody>
      </p:sp>
      <p:sp>
        <p:nvSpPr>
          <p:cNvPr id="27" name="TextBox 3">
            <a:extLst>
              <a:ext uri="{FF2B5EF4-FFF2-40B4-BE49-F238E27FC236}">
                <a16:creationId xmlns:a16="http://schemas.microsoft.com/office/drawing/2014/main" id="{A16F150E-4E13-D898-5E45-83544C2CFC58}"/>
              </a:ext>
            </a:extLst>
          </p:cNvPr>
          <p:cNvSpPr txBox="1"/>
          <p:nvPr/>
        </p:nvSpPr>
        <p:spPr>
          <a:xfrm>
            <a:off x="5491180" y="4857894"/>
            <a:ext cx="5792299" cy="89255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spcBef>
                <a:spcPts val="1200"/>
              </a:spcBef>
              <a:tabLst>
                <a:tab pos="361950" algn="l"/>
              </a:tabLst>
              <a:defRPr/>
            </a:pPr>
            <a:r>
              <a:rPr lang="en-US" sz="1400" b="1" dirty="0">
                <a:solidFill>
                  <a:schemeClr val="tx2"/>
                </a:solidFill>
                <a:latin typeface="Segoe UI" panose="020B0502040204020203" pitchFamily="34" charset="0"/>
                <a:cs typeface="Segoe UI" panose="020B0502040204020203" pitchFamily="34" charset="0"/>
              </a:rPr>
              <a:t>Focus on, but not limited to:</a:t>
            </a:r>
          </a:p>
          <a:p>
            <a:pPr marL="171450" lvl="1" indent="-457200">
              <a:spcBef>
                <a:spcPts val="600"/>
              </a:spcBef>
              <a:buFont typeface="Arial" panose="020B0604020202020204" pitchFamily="34" charset="0"/>
              <a:buChar char="•"/>
              <a:tabLst>
                <a:tab pos="361950" algn="l"/>
              </a:tabLst>
              <a:defRPr/>
            </a:pPr>
            <a:r>
              <a:rPr lang="en-US" sz="1400" b="1" dirty="0">
                <a:solidFill>
                  <a:schemeClr val="tx2"/>
                </a:solidFill>
                <a:latin typeface="Segoe UI" panose="020B0502040204020203" pitchFamily="34" charset="0"/>
                <a:cs typeface="Segoe UI" panose="020B0502040204020203" pitchFamily="34" charset="0"/>
              </a:rPr>
              <a:t>&gt;65yo,</a:t>
            </a:r>
            <a:r>
              <a:rPr kumimoji="0" lang="en-US" sz="1400" b="1" i="0" u="none" strike="noStrike" kern="1200" cap="none" spc="0" normalizeH="0" baseline="0" noProof="0" dirty="0">
                <a:ln>
                  <a:noFill/>
                </a:ln>
                <a:solidFill>
                  <a:schemeClr val="tx2"/>
                </a:solidFill>
                <a:effectLst/>
                <a:uLnTx/>
                <a:uFillTx/>
                <a:latin typeface="Segoe UI" panose="020B0502040204020203" pitchFamily="34" charset="0"/>
                <a:cs typeface="Segoe UI" panose="020B0502040204020203" pitchFamily="34" charset="0"/>
              </a:rPr>
              <a:t> </a:t>
            </a:r>
            <a:r>
              <a:rPr lang="en-US" sz="1400" b="1" dirty="0">
                <a:solidFill>
                  <a:schemeClr val="tx2"/>
                </a:solidFill>
                <a:latin typeface="Segoe UI" panose="020B0502040204020203" pitchFamily="34" charset="0"/>
                <a:cs typeface="Segoe UI" panose="020B0502040204020203" pitchFamily="34" charset="0"/>
              </a:rPr>
              <a:t>no preferential reimbursement, brussels</a:t>
            </a:r>
          </a:p>
          <a:p>
            <a:pPr marL="171450" lvl="1" indent="-457200">
              <a:spcBef>
                <a:spcPts val="600"/>
              </a:spcBef>
              <a:buFont typeface="Arial" panose="020B0604020202020204" pitchFamily="34" charset="0"/>
              <a:buChar char="•"/>
              <a:tabLst>
                <a:tab pos="361950" algn="l"/>
              </a:tabLst>
              <a:defRPr/>
            </a:pPr>
            <a:r>
              <a:rPr lang="en-US" sz="1400" b="1" dirty="0">
                <a:solidFill>
                  <a:schemeClr val="tx2"/>
                </a:solidFill>
                <a:latin typeface="Segoe UI" panose="020B0502040204020203" pitchFamily="34" charset="0"/>
                <a:cs typeface="Segoe UI" panose="020B0502040204020203" pitchFamily="34" charset="0"/>
              </a:rPr>
              <a:t>Single parent families, brussels</a:t>
            </a:r>
            <a:endParaRPr lang="en-US" sz="1400" b="1" i="0" u="none" strike="noStrike" kern="1200" cap="none" spc="0" normalizeH="0" baseline="0" noProof="0" dirty="0">
              <a:ln>
                <a:noFill/>
              </a:ln>
              <a:solidFill>
                <a:schemeClr val="tx2"/>
              </a:solidFill>
              <a:effectLst/>
              <a:uLnTx/>
              <a:uFillTx/>
              <a:latin typeface="Segoe UI" panose="020B0502040204020203" pitchFamily="34" charset="0"/>
              <a:cs typeface="Segoe UI" panose="020B0502040204020203" pitchFamily="34" charset="0"/>
            </a:endParaRPr>
          </a:p>
        </p:txBody>
      </p:sp>
      <p:pic>
        <p:nvPicPr>
          <p:cNvPr id="2052" name="Picture 4" descr="Methodology Icon Images – Browse 8,715 Stock Photos, Vectors, and Video |  Adobe Stock">
            <a:extLst>
              <a:ext uri="{FF2B5EF4-FFF2-40B4-BE49-F238E27FC236}">
                <a16:creationId xmlns:a16="http://schemas.microsoft.com/office/drawing/2014/main" id="{F72CBFE0-11E7-878B-E1D1-DB06E26E1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570" y="796641"/>
            <a:ext cx="690361" cy="6903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a:extLst>
              <a:ext uri="{FF2B5EF4-FFF2-40B4-BE49-F238E27FC236}">
                <a16:creationId xmlns:a16="http://schemas.microsoft.com/office/drawing/2014/main" id="{41EBE13A-B1F6-D1C0-5ABE-C17FFF4916EF}"/>
              </a:ext>
            </a:extLst>
          </p:cNvPr>
          <p:cNvPicPr>
            <a:picLocks noChangeAspect="1"/>
          </p:cNvPicPr>
          <p:nvPr/>
        </p:nvPicPr>
        <p:blipFill>
          <a:blip r:embed="rId5"/>
          <a:stretch>
            <a:fillRect/>
          </a:stretch>
        </p:blipFill>
        <p:spPr>
          <a:xfrm>
            <a:off x="3355123" y="6343686"/>
            <a:ext cx="514314" cy="514314"/>
          </a:xfrm>
          <a:prstGeom prst="rect">
            <a:avLst/>
          </a:prstGeom>
        </p:spPr>
      </p:pic>
      <p:pic>
        <p:nvPicPr>
          <p:cNvPr id="18" name="Picture 8" descr="Mutualité Libérale">
            <a:extLst>
              <a:ext uri="{FF2B5EF4-FFF2-40B4-BE49-F238E27FC236}">
                <a16:creationId xmlns:a16="http://schemas.microsoft.com/office/drawing/2014/main" id="{58CAB342-18EF-7A54-8C6A-8220BA8A91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1990" y="6453786"/>
            <a:ext cx="1238561" cy="3484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Union Nationale des Mutualités Neutres - Saint-Gilles">
            <a:extLst>
              <a:ext uri="{FF2B5EF4-FFF2-40B4-BE49-F238E27FC236}">
                <a16:creationId xmlns:a16="http://schemas.microsoft.com/office/drawing/2014/main" id="{FFCBA613-1338-D7DA-711A-B1835FFD0422}"/>
              </a:ext>
            </a:extLst>
          </p:cNvPr>
          <p:cNvPicPr/>
          <p:nvPr/>
        </p:nvPicPr>
        <p:blipFill rotWithShape="1">
          <a:blip r:embed="rId7">
            <a:extLst>
              <a:ext uri="{28A0092B-C50C-407E-A947-70E740481C1C}">
                <a14:useLocalDpi xmlns:a14="http://schemas.microsoft.com/office/drawing/2010/main" val="0"/>
              </a:ext>
            </a:extLst>
          </a:blip>
          <a:srcRect l="-1" t="42282" r="1007" b="40939"/>
          <a:stretch/>
        </p:blipFill>
        <p:spPr bwMode="auto">
          <a:xfrm>
            <a:off x="4125567" y="6476341"/>
            <a:ext cx="1525260" cy="258519"/>
          </a:xfrm>
          <a:prstGeom prst="rect">
            <a:avLst/>
          </a:prstGeom>
          <a:noFill/>
          <a:ln>
            <a:noFill/>
          </a:ln>
          <a:extLst>
            <a:ext uri="{53640926-AAD7-44D8-BBD7-CCE9431645EC}">
              <a14:shadowObscured xmlns:a14="http://schemas.microsoft.com/office/drawing/2010/main"/>
            </a:ext>
          </a:extLst>
        </p:spPr>
      </p:pic>
      <p:sp>
        <p:nvSpPr>
          <p:cNvPr id="29" name="Rechthoek 28">
            <a:extLst>
              <a:ext uri="{FF2B5EF4-FFF2-40B4-BE49-F238E27FC236}">
                <a16:creationId xmlns:a16="http://schemas.microsoft.com/office/drawing/2014/main" id="{7831AB70-5ED7-0990-B733-FD5C6A7DCD9D}"/>
              </a:ext>
            </a:extLst>
          </p:cNvPr>
          <p:cNvSpPr/>
          <p:nvPr/>
        </p:nvSpPr>
        <p:spPr>
          <a:xfrm>
            <a:off x="0" y="6408660"/>
            <a:ext cx="3082565" cy="353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0" name="Picture 11" descr="Icon&#10;&#10;Description automatically generated with low confidence">
            <a:extLst>
              <a:ext uri="{FF2B5EF4-FFF2-40B4-BE49-F238E27FC236}">
                <a16:creationId xmlns:a16="http://schemas.microsoft.com/office/drawing/2014/main" id="{D034D891-142B-DD0B-F130-5D9A432184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17" y="6453458"/>
            <a:ext cx="1874520" cy="348765"/>
          </a:xfrm>
          <a:prstGeom prst="rect">
            <a:avLst/>
          </a:prstGeom>
        </p:spPr>
      </p:pic>
      <p:pic>
        <p:nvPicPr>
          <p:cNvPr id="31" name="Picture 6" descr="Solidaris - Mutualité Socialiste – Belgique - Réseau Éducation &amp; Solidarité">
            <a:extLst>
              <a:ext uri="{FF2B5EF4-FFF2-40B4-BE49-F238E27FC236}">
                <a16:creationId xmlns:a16="http://schemas.microsoft.com/office/drawing/2014/main" id="{A8D01735-84D0-8CDE-2507-098FBDFF28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85630" y="6379516"/>
            <a:ext cx="910696" cy="455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18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39" grpId="0"/>
      <p:bldP spid="41" grpId="0"/>
      <p:bldP spid="35" grpId="0" animBg="1"/>
      <p:bldP spid="43" grpId="0"/>
      <p:bldP spid="21" grpId="0"/>
      <p:bldP spid="45" grpId="0"/>
      <p:bldP spid="16" grpId="0"/>
      <p:bldP spid="19" grpId="0"/>
      <p:bldP spid="23" grpId="0"/>
      <p:bldP spid="24"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B57A1D31-E179-40B5-A490-105E7E22E9F2}"/>
              </a:ext>
            </a:extLst>
          </p:cNvPr>
          <p:cNvSpPr/>
          <p:nvPr/>
        </p:nvSpPr>
        <p:spPr>
          <a:xfrm>
            <a:off x="4048110" y="2214495"/>
            <a:ext cx="4876031" cy="3290894"/>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a:latin typeface="Segoe UI" panose="020B0502040204020203" pitchFamily="34" charset="0"/>
              <a:cs typeface="Segoe UI" panose="020B0502040204020203" pitchFamily="34" charset="0"/>
            </a:endParaRPr>
          </a:p>
        </p:txBody>
      </p:sp>
      <p:sp>
        <p:nvSpPr>
          <p:cNvPr id="9" name="Oval 8">
            <a:extLst>
              <a:ext uri="{FF2B5EF4-FFF2-40B4-BE49-F238E27FC236}">
                <a16:creationId xmlns:a16="http://schemas.microsoft.com/office/drawing/2014/main" id="{096E8D7A-23D6-41B7-B39C-1D3446DC32A9}"/>
              </a:ext>
            </a:extLst>
          </p:cNvPr>
          <p:cNvSpPr/>
          <p:nvPr/>
        </p:nvSpPr>
        <p:spPr>
          <a:xfrm>
            <a:off x="7260941" y="2510512"/>
            <a:ext cx="2160000" cy="1080000"/>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a:latin typeface="Segoe UI" panose="020B0502040204020203" pitchFamily="34" charset="0"/>
                <a:cs typeface="Segoe UI" panose="020B0502040204020203" pitchFamily="34" charset="0"/>
              </a:rPr>
              <a:t>HEALTH TOPICS</a:t>
            </a:r>
            <a:endParaRPr lang="nl-BE" sz="1400" b="1">
              <a:latin typeface="Segoe UI" panose="020B0502040204020203" pitchFamily="34" charset="0"/>
              <a:cs typeface="Segoe UI" panose="020B0502040204020203" pitchFamily="34" charset="0"/>
            </a:endParaRPr>
          </a:p>
        </p:txBody>
      </p:sp>
      <p:sp>
        <p:nvSpPr>
          <p:cNvPr id="12" name="Oval 11">
            <a:extLst>
              <a:ext uri="{FF2B5EF4-FFF2-40B4-BE49-F238E27FC236}">
                <a16:creationId xmlns:a16="http://schemas.microsoft.com/office/drawing/2014/main" id="{889E1942-BC1F-4A8A-830D-B5B75F825C1A}"/>
              </a:ext>
            </a:extLst>
          </p:cNvPr>
          <p:cNvSpPr/>
          <p:nvPr/>
        </p:nvSpPr>
        <p:spPr>
          <a:xfrm>
            <a:off x="3609892" y="2779227"/>
            <a:ext cx="2160000" cy="10800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fr-BE" sz="1400" b="1">
                <a:latin typeface="Segoe UI" panose="020B0502040204020203" pitchFamily="34" charset="0"/>
                <a:cs typeface="Segoe UI" panose="020B0502040204020203" pitchFamily="34" charset="0"/>
              </a:rPr>
              <a:t>HEALTH INSURANCE &amp; ACCESS TO CARE SYSTEM</a:t>
            </a:r>
          </a:p>
        </p:txBody>
      </p:sp>
      <p:sp>
        <p:nvSpPr>
          <p:cNvPr id="24" name="Oval 23">
            <a:extLst>
              <a:ext uri="{FF2B5EF4-FFF2-40B4-BE49-F238E27FC236}">
                <a16:creationId xmlns:a16="http://schemas.microsoft.com/office/drawing/2014/main" id="{0EC2AB87-A70B-4FF5-8BD5-7160A80DEBB1}"/>
              </a:ext>
            </a:extLst>
          </p:cNvPr>
          <p:cNvSpPr/>
          <p:nvPr/>
        </p:nvSpPr>
        <p:spPr>
          <a:xfrm>
            <a:off x="5679554" y="4732829"/>
            <a:ext cx="2160000" cy="10800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sz="1400" b="1">
                <a:latin typeface="Segoe UI" panose="020B0502040204020203" pitchFamily="34" charset="0"/>
                <a:cs typeface="Segoe UI" panose="020B0502040204020203" pitchFamily="34" charset="0"/>
              </a:rPr>
              <a:t>SOCIAL CONTEXT</a:t>
            </a:r>
          </a:p>
        </p:txBody>
      </p:sp>
      <p:sp>
        <p:nvSpPr>
          <p:cNvPr id="35" name="TextBox 34">
            <a:extLst>
              <a:ext uri="{FF2B5EF4-FFF2-40B4-BE49-F238E27FC236}">
                <a16:creationId xmlns:a16="http://schemas.microsoft.com/office/drawing/2014/main" id="{247D40B8-70DD-4E9B-B15C-183D3DDEA7CB}"/>
              </a:ext>
            </a:extLst>
          </p:cNvPr>
          <p:cNvSpPr txBox="1"/>
          <p:nvPr/>
        </p:nvSpPr>
        <p:spPr>
          <a:xfrm>
            <a:off x="5588093" y="1800887"/>
            <a:ext cx="2595395" cy="338554"/>
          </a:xfrm>
          <a:prstGeom prst="rect">
            <a:avLst/>
          </a:prstGeom>
          <a:noFill/>
        </p:spPr>
        <p:txBody>
          <a:bodyPr wrap="square" rtlCol="0">
            <a:spAutoFit/>
          </a:bodyPr>
          <a:lstStyle/>
          <a:p>
            <a:r>
              <a:rPr lang="en-US" sz="1600" b="1" dirty="0">
                <a:solidFill>
                  <a:schemeClr val="accent5"/>
                </a:solidFill>
                <a:latin typeface="Segoe UI" panose="020B0502040204020203" pitchFamily="34" charset="0"/>
                <a:cs typeface="Segoe UI" panose="020B0502040204020203" pitchFamily="34" charset="0"/>
              </a:rPr>
              <a:t>HEALTH LITERACY</a:t>
            </a:r>
            <a:endParaRPr lang="nl-BE" sz="1600" b="1" dirty="0">
              <a:solidFill>
                <a:schemeClr val="accent5"/>
              </a:solidFill>
              <a:latin typeface="Segoe UI" panose="020B0502040204020203" pitchFamily="34" charset="0"/>
              <a:cs typeface="Segoe UI" panose="020B0502040204020203" pitchFamily="34" charset="0"/>
            </a:endParaRPr>
          </a:p>
        </p:txBody>
      </p:sp>
      <p:sp>
        <p:nvSpPr>
          <p:cNvPr id="8" name="Titel 2">
            <a:extLst>
              <a:ext uri="{FF2B5EF4-FFF2-40B4-BE49-F238E27FC236}">
                <a16:creationId xmlns:a16="http://schemas.microsoft.com/office/drawing/2014/main" id="{07B772CA-6BED-9A9E-9B2C-350A25BB7627}"/>
              </a:ext>
            </a:extLst>
          </p:cNvPr>
          <p:cNvSpPr>
            <a:spLocks noGrp="1"/>
          </p:cNvSpPr>
          <p:nvPr>
            <p:ph type="title"/>
          </p:nvPr>
        </p:nvSpPr>
        <p:spPr>
          <a:xfrm>
            <a:off x="809625" y="377973"/>
            <a:ext cx="9427883" cy="775710"/>
          </a:xfrm>
        </p:spPr>
        <p:txBody>
          <a:bodyPr>
            <a:normAutofit/>
          </a:bodyPr>
          <a:lstStyle/>
          <a:p>
            <a:r>
              <a:rPr lang="en-US"/>
              <a:t>HOW WE REINFORCE HEALTH LITERACY</a:t>
            </a:r>
            <a:endParaRPr lang="nl-BE"/>
          </a:p>
        </p:txBody>
      </p:sp>
      <p:sp>
        <p:nvSpPr>
          <p:cNvPr id="25" name="Tekstvak 24">
            <a:extLst>
              <a:ext uri="{FF2B5EF4-FFF2-40B4-BE49-F238E27FC236}">
                <a16:creationId xmlns:a16="http://schemas.microsoft.com/office/drawing/2014/main" id="{FA599012-5FE0-FE6B-ECBB-FBA4416244A5}"/>
              </a:ext>
            </a:extLst>
          </p:cNvPr>
          <p:cNvSpPr txBox="1"/>
          <p:nvPr/>
        </p:nvSpPr>
        <p:spPr>
          <a:xfrm>
            <a:off x="9507179" y="2172731"/>
            <a:ext cx="2684821" cy="2031325"/>
          </a:xfrm>
          <a:prstGeom prst="rect">
            <a:avLst/>
          </a:prstGeom>
          <a:noFill/>
        </p:spPr>
        <p:txBody>
          <a:bodyPr wrap="square" rtlCol="0">
            <a:spAutoFit/>
          </a:bodyPr>
          <a:lstStyle/>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CHRONIC DISEASES</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VACCINATION</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CANCER SCREENINGS</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DENTAL CARE PREVENTION</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NUTRITION</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SRH</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MENTAL HEALTH</a:t>
            </a:r>
            <a:endParaRPr lang="nl-BE" sz="1400"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
            </a:pPr>
            <a:r>
              <a:rPr lang="nl-BE" sz="1400" dirty="0">
                <a:latin typeface="Segoe UI" panose="020B0502040204020203" pitchFamily="34" charset="0"/>
                <a:cs typeface="Segoe UI" panose="020B0502040204020203" pitchFamily="34" charset="0"/>
              </a:rPr>
              <a:t>POLYMEDICATION</a:t>
            </a:r>
          </a:p>
          <a:p>
            <a:pPr marL="285750" indent="-285750">
              <a:buFont typeface="Wingdings" panose="05000000000000000000" pitchFamily="2" charset="2"/>
              <a:buChar char="§"/>
            </a:pPr>
            <a:r>
              <a:rPr lang="nl-BE" sz="1400" dirty="0">
                <a:latin typeface="Segoe UI" panose="020B0502040204020203" pitchFamily="34" charset="0"/>
                <a:cs typeface="Segoe UI" panose="020B0502040204020203" pitchFamily="34" charset="0"/>
              </a:rPr>
              <a:t>…</a:t>
            </a:r>
          </a:p>
        </p:txBody>
      </p:sp>
      <p:sp>
        <p:nvSpPr>
          <p:cNvPr id="37" name="Tekstvak 36">
            <a:extLst>
              <a:ext uri="{FF2B5EF4-FFF2-40B4-BE49-F238E27FC236}">
                <a16:creationId xmlns:a16="http://schemas.microsoft.com/office/drawing/2014/main" id="{446BA045-4C12-F65C-EC69-5000D6A9204A}"/>
              </a:ext>
            </a:extLst>
          </p:cNvPr>
          <p:cNvSpPr txBox="1"/>
          <p:nvPr/>
        </p:nvSpPr>
        <p:spPr>
          <a:xfrm>
            <a:off x="1069293" y="2214495"/>
            <a:ext cx="2759708" cy="2031325"/>
          </a:xfrm>
          <a:prstGeom prst="rect">
            <a:avLst/>
          </a:prstGeom>
          <a:noFill/>
        </p:spPr>
        <p:txBody>
          <a:bodyPr wrap="square" rtlCol="0">
            <a:spAutoFit/>
          </a:bodyPr>
          <a:lstStyle/>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GLOBAL MEDICAL FILE</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HOSPITALISATION COSTS</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INCREASED INTERVENTION BENEFICIARY</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THIRD PARTY PAYMENT</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DIFFERENT TYPES OF ASSURANCES</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CONVENTION STATUS</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a:t>
            </a:r>
          </a:p>
        </p:txBody>
      </p:sp>
      <p:sp>
        <p:nvSpPr>
          <p:cNvPr id="38" name="Tekstvak 37">
            <a:extLst>
              <a:ext uri="{FF2B5EF4-FFF2-40B4-BE49-F238E27FC236}">
                <a16:creationId xmlns:a16="http://schemas.microsoft.com/office/drawing/2014/main" id="{C1E19B91-A99A-39A1-E418-A8FE7EF3672D}"/>
              </a:ext>
            </a:extLst>
          </p:cNvPr>
          <p:cNvSpPr txBox="1"/>
          <p:nvPr/>
        </p:nvSpPr>
        <p:spPr>
          <a:xfrm>
            <a:off x="8095262" y="5092198"/>
            <a:ext cx="4096738" cy="1600438"/>
          </a:xfrm>
          <a:prstGeom prst="rect">
            <a:avLst/>
          </a:prstGeom>
          <a:noFill/>
        </p:spPr>
        <p:txBody>
          <a:bodyPr wrap="square" rtlCol="0">
            <a:spAutoFit/>
          </a:bodyPr>
          <a:lstStyle/>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FINANCIAL AID</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RECOGNITION CAREGIVER STATUS</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AUTONOMY AT HOME</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HOUSING</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ACCESS TO LEISURE</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SOCIAL ISOLATION</a:t>
            </a:r>
          </a:p>
          <a:p>
            <a:pPr marL="285750" indent="-285750">
              <a:buFont typeface="Wingdings" panose="05000000000000000000" pitchFamily="2" charset="2"/>
              <a:buChar char="§"/>
            </a:pPr>
            <a:r>
              <a:rPr lang="en-US" sz="1400" dirty="0">
                <a:latin typeface="Segoe UI" panose="020B0502040204020203" pitchFamily="34" charset="0"/>
                <a:cs typeface="Segoe UI" panose="020B0502040204020203" pitchFamily="34" charset="0"/>
              </a:rPr>
              <a:t>…</a:t>
            </a:r>
          </a:p>
        </p:txBody>
      </p:sp>
      <p:sp>
        <p:nvSpPr>
          <p:cNvPr id="39" name="Tekstvak 38">
            <a:extLst>
              <a:ext uri="{FF2B5EF4-FFF2-40B4-BE49-F238E27FC236}">
                <a16:creationId xmlns:a16="http://schemas.microsoft.com/office/drawing/2014/main" id="{0A7BD6B3-CA4E-15C9-3F6B-4809227AAC34}"/>
              </a:ext>
            </a:extLst>
          </p:cNvPr>
          <p:cNvSpPr txBox="1"/>
          <p:nvPr/>
        </p:nvSpPr>
        <p:spPr>
          <a:xfrm>
            <a:off x="3134447" y="1304884"/>
            <a:ext cx="7502685" cy="338554"/>
          </a:xfrm>
          <a:prstGeom prst="rect">
            <a:avLst/>
          </a:prstGeom>
          <a:noFill/>
        </p:spPr>
        <p:txBody>
          <a:bodyPr wrap="square" rtlCol="0">
            <a:spAutoFit/>
          </a:bodyPr>
          <a:lstStyle/>
          <a:p>
            <a:r>
              <a:rPr lang="en-US" sz="1600" b="1" dirty="0">
                <a:latin typeface="Segoe UI" panose="020B0502040204020203" pitchFamily="34" charset="0"/>
                <a:cs typeface="Segoe UI" panose="020B0502040204020203" pitchFamily="34" charset="0"/>
              </a:rPr>
              <a:t>HOLISTIC HEALTH = PHYSICAL, MENTAL, SOCIAL</a:t>
            </a:r>
            <a:endParaRPr lang="nl-BE" sz="1600" b="1" dirty="0">
              <a:latin typeface="Segoe UI" panose="020B0502040204020203" pitchFamily="34" charset="0"/>
              <a:cs typeface="Segoe UI" panose="020B0502040204020203" pitchFamily="34" charset="0"/>
            </a:endParaRPr>
          </a:p>
        </p:txBody>
      </p:sp>
      <p:pic>
        <p:nvPicPr>
          <p:cNvPr id="2" name="Picture 7">
            <a:extLst>
              <a:ext uri="{FF2B5EF4-FFF2-40B4-BE49-F238E27FC236}">
                <a16:creationId xmlns:a16="http://schemas.microsoft.com/office/drawing/2014/main" id="{F495A25A-6F35-BC60-224D-8B271674C171}"/>
              </a:ext>
            </a:extLst>
          </p:cNvPr>
          <p:cNvPicPr>
            <a:picLocks noChangeAspect="1"/>
          </p:cNvPicPr>
          <p:nvPr/>
        </p:nvPicPr>
        <p:blipFill>
          <a:blip r:embed="rId2"/>
          <a:stretch>
            <a:fillRect/>
          </a:stretch>
        </p:blipFill>
        <p:spPr>
          <a:xfrm>
            <a:off x="3355123" y="6343686"/>
            <a:ext cx="514314" cy="514314"/>
          </a:xfrm>
          <a:prstGeom prst="rect">
            <a:avLst/>
          </a:prstGeom>
        </p:spPr>
      </p:pic>
      <p:pic>
        <p:nvPicPr>
          <p:cNvPr id="3" name="Picture 8" descr="Mutualité Libérale">
            <a:extLst>
              <a:ext uri="{FF2B5EF4-FFF2-40B4-BE49-F238E27FC236}">
                <a16:creationId xmlns:a16="http://schemas.microsoft.com/office/drawing/2014/main" id="{55976F0A-73AC-3824-4F93-B8CC2C5D4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990" y="6453786"/>
            <a:ext cx="1238561" cy="3484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Union Nationale des Mutualités Neutres - Saint-Gilles">
            <a:extLst>
              <a:ext uri="{FF2B5EF4-FFF2-40B4-BE49-F238E27FC236}">
                <a16:creationId xmlns:a16="http://schemas.microsoft.com/office/drawing/2014/main" id="{78076A00-7F8E-40B2-C8F2-67180F466B74}"/>
              </a:ext>
            </a:extLst>
          </p:cNvPr>
          <p:cNvPicPr/>
          <p:nvPr/>
        </p:nvPicPr>
        <p:blipFill rotWithShape="1">
          <a:blip r:embed="rId4">
            <a:extLst>
              <a:ext uri="{28A0092B-C50C-407E-A947-70E740481C1C}">
                <a14:useLocalDpi xmlns:a14="http://schemas.microsoft.com/office/drawing/2010/main" val="0"/>
              </a:ext>
            </a:extLst>
          </a:blip>
          <a:srcRect l="-1" t="42282" r="1007" b="40939"/>
          <a:stretch/>
        </p:blipFill>
        <p:spPr bwMode="auto">
          <a:xfrm>
            <a:off x="4125567" y="6476341"/>
            <a:ext cx="1525260" cy="258519"/>
          </a:xfrm>
          <a:prstGeom prst="rect">
            <a:avLst/>
          </a:prstGeom>
          <a:noFill/>
          <a:ln>
            <a:noFill/>
          </a:ln>
          <a:extLst>
            <a:ext uri="{53640926-AAD7-44D8-BBD7-CCE9431645EC}">
              <a14:shadowObscured xmlns:a14="http://schemas.microsoft.com/office/drawing/2010/main"/>
            </a:ext>
          </a:extLst>
        </p:spPr>
      </p:pic>
      <p:sp>
        <p:nvSpPr>
          <p:cNvPr id="7" name="Rechthoek 6">
            <a:extLst>
              <a:ext uri="{FF2B5EF4-FFF2-40B4-BE49-F238E27FC236}">
                <a16:creationId xmlns:a16="http://schemas.microsoft.com/office/drawing/2014/main" id="{AE78FBE0-2AEF-315D-1113-F67775B2131A}"/>
              </a:ext>
            </a:extLst>
          </p:cNvPr>
          <p:cNvSpPr/>
          <p:nvPr/>
        </p:nvSpPr>
        <p:spPr>
          <a:xfrm>
            <a:off x="0" y="6408660"/>
            <a:ext cx="3082565" cy="353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Picture 11" descr="Icon&#10;&#10;Description automatically generated with low confidence">
            <a:extLst>
              <a:ext uri="{FF2B5EF4-FFF2-40B4-BE49-F238E27FC236}">
                <a16:creationId xmlns:a16="http://schemas.microsoft.com/office/drawing/2014/main" id="{4602EA3A-A5DE-7DCB-5D36-D160BE615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17" y="6453458"/>
            <a:ext cx="1874520" cy="348765"/>
          </a:xfrm>
          <a:prstGeom prst="rect">
            <a:avLst/>
          </a:prstGeom>
        </p:spPr>
      </p:pic>
      <p:pic>
        <p:nvPicPr>
          <p:cNvPr id="11" name="Picture 6" descr="Solidaris - Mutualité Socialiste – Belgique - Réseau Éducation &amp; Solidarité">
            <a:extLst>
              <a:ext uri="{FF2B5EF4-FFF2-40B4-BE49-F238E27FC236}">
                <a16:creationId xmlns:a16="http://schemas.microsoft.com/office/drawing/2014/main" id="{AF546C75-FD93-8BDF-A62E-A3E7085611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5630" y="6379516"/>
            <a:ext cx="910696" cy="455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692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13A86D-1A75-24C5-0601-E4EC0A18CE0D}"/>
              </a:ext>
            </a:extLst>
          </p:cNvPr>
          <p:cNvSpPr>
            <a:spLocks noGrp="1"/>
          </p:cNvSpPr>
          <p:nvPr>
            <p:ph type="title"/>
          </p:nvPr>
        </p:nvSpPr>
        <p:spPr/>
        <p:txBody>
          <a:bodyPr/>
          <a:lstStyle/>
          <a:p>
            <a:r>
              <a:rPr lang="en-US"/>
              <a:t>HOW WE REINFORCE HEALTH LITERACY</a:t>
            </a:r>
            <a:endParaRPr lang="fr-FR"/>
          </a:p>
        </p:txBody>
      </p:sp>
      <p:sp>
        <p:nvSpPr>
          <p:cNvPr id="3" name="Espace réservé du contenu 2">
            <a:extLst>
              <a:ext uri="{FF2B5EF4-FFF2-40B4-BE49-F238E27FC236}">
                <a16:creationId xmlns:a16="http://schemas.microsoft.com/office/drawing/2014/main" id="{E5A3F2CE-EA9A-69DA-11EB-FEC490ED3446}"/>
              </a:ext>
            </a:extLst>
          </p:cNvPr>
          <p:cNvSpPr>
            <a:spLocks noGrp="1"/>
          </p:cNvSpPr>
          <p:nvPr>
            <p:ph idx="1"/>
          </p:nvPr>
        </p:nvSpPr>
        <p:spPr/>
        <p:txBody>
          <a:bodyPr vert="horz" lIns="91440" tIns="45720" rIns="91440" bIns="45720" rtlCol="0" anchor="t">
            <a:normAutofit/>
          </a:bodyPr>
          <a:lstStyle/>
          <a:p>
            <a:r>
              <a:rPr lang="fr-FR" sz="1600" dirty="0">
                <a:solidFill>
                  <a:schemeClr val="tx1"/>
                </a:solidFill>
                <a:latin typeface="Segoe UI"/>
                <a:cs typeface="Segoe UI"/>
              </a:rPr>
              <a:t>INDIVIDUAL  APPROACH </a:t>
            </a:r>
            <a:r>
              <a:rPr lang="fr-FR" sz="1600" i="1" dirty="0">
                <a:solidFill>
                  <a:schemeClr val="tx1"/>
                </a:solidFill>
                <a:latin typeface="Segoe UI"/>
                <a:cs typeface="Segoe UI"/>
              </a:rPr>
              <a:t>(phone, </a:t>
            </a:r>
            <a:r>
              <a:rPr lang="fr-FR" sz="1600" i="1" dirty="0" err="1">
                <a:solidFill>
                  <a:schemeClr val="tx1"/>
                </a:solidFill>
                <a:latin typeface="Segoe UI"/>
                <a:cs typeface="Segoe UI"/>
              </a:rPr>
              <a:t>appointment</a:t>
            </a:r>
            <a:r>
              <a:rPr lang="fr-FR" sz="1600" i="1" dirty="0">
                <a:solidFill>
                  <a:schemeClr val="tx1"/>
                </a:solidFill>
                <a:latin typeface="Segoe UI"/>
                <a:cs typeface="Segoe UI"/>
              </a:rPr>
              <a:t>, home </a:t>
            </a:r>
            <a:r>
              <a:rPr lang="fr-FR" sz="1600" i="1" dirty="0" err="1">
                <a:solidFill>
                  <a:schemeClr val="tx1"/>
                </a:solidFill>
                <a:latin typeface="Segoe UI"/>
                <a:cs typeface="Segoe UI"/>
              </a:rPr>
              <a:t>visit</a:t>
            </a:r>
            <a:r>
              <a:rPr lang="fr-FR" sz="1600" i="1" dirty="0">
                <a:solidFill>
                  <a:schemeClr val="tx1"/>
                </a:solidFill>
                <a:latin typeface="Segoe UI"/>
                <a:cs typeface="Segoe UI"/>
              </a:rPr>
              <a:t>)</a:t>
            </a:r>
            <a:r>
              <a:rPr lang="fr-FR" sz="1600" dirty="0">
                <a:solidFill>
                  <a:schemeClr val="tx1"/>
                </a:solidFill>
                <a:latin typeface="Segoe UI"/>
                <a:cs typeface="Segoe UI"/>
              </a:rPr>
              <a:t> </a:t>
            </a:r>
            <a:br>
              <a:rPr lang="en-US" sz="1600" dirty="0">
                <a:latin typeface="Segoe UI" panose="020B0502040204020203" pitchFamily="34" charset="0"/>
                <a:cs typeface="Segoe UI" panose="020B0502040204020203" pitchFamily="34" charset="0"/>
              </a:rPr>
            </a:br>
            <a:endParaRPr lang="en-US" sz="1600" dirty="0">
              <a:solidFill>
                <a:schemeClr val="tx1"/>
              </a:solidFill>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
            </a:pPr>
            <a:r>
              <a:rPr lang="fr-FR" sz="1600" b="0" dirty="0" err="1">
                <a:solidFill>
                  <a:schemeClr val="tx1"/>
                </a:solidFill>
                <a:latin typeface="Segoe UI"/>
                <a:cs typeface="Segoe UI"/>
              </a:rPr>
              <a:t>Identify</a:t>
            </a:r>
            <a:r>
              <a:rPr lang="fr-FR" sz="1600" b="0" dirty="0">
                <a:solidFill>
                  <a:schemeClr val="tx1"/>
                </a:solidFill>
                <a:latin typeface="Segoe UI"/>
                <a:cs typeface="Segoe UI"/>
              </a:rPr>
              <a:t> the </a:t>
            </a:r>
            <a:r>
              <a:rPr lang="fr-FR" sz="1600" b="0" dirty="0" err="1">
                <a:solidFill>
                  <a:schemeClr val="tx1"/>
                </a:solidFill>
                <a:latin typeface="Segoe UI"/>
                <a:cs typeface="Segoe UI"/>
              </a:rPr>
              <a:t>needs</a:t>
            </a:r>
            <a:r>
              <a:rPr lang="fr-FR" sz="1600" b="0" dirty="0">
                <a:solidFill>
                  <a:schemeClr val="tx1"/>
                </a:solidFill>
                <a:latin typeface="Segoe UI"/>
                <a:cs typeface="Segoe UI"/>
              </a:rPr>
              <a:t> in </a:t>
            </a:r>
            <a:r>
              <a:rPr lang="fr-FR" sz="1600" b="0" dirty="0" err="1">
                <a:solidFill>
                  <a:schemeClr val="tx1"/>
                </a:solidFill>
                <a:latin typeface="Segoe UI"/>
                <a:cs typeface="Segoe UI"/>
              </a:rPr>
              <a:t>term</a:t>
            </a:r>
            <a:r>
              <a:rPr lang="fr-FR" sz="1600" b="0" dirty="0">
                <a:solidFill>
                  <a:schemeClr val="tx1"/>
                </a:solidFill>
                <a:latin typeface="Segoe UI"/>
                <a:cs typeface="Segoe UI"/>
              </a:rPr>
              <a:t> of </a:t>
            </a:r>
            <a:r>
              <a:rPr lang="fr-FR" sz="1600" b="0" dirty="0" err="1">
                <a:solidFill>
                  <a:schemeClr val="tx1"/>
                </a:solidFill>
                <a:latin typeface="Segoe UI"/>
                <a:cs typeface="Segoe UI"/>
              </a:rPr>
              <a:t>health</a:t>
            </a:r>
            <a:r>
              <a:rPr lang="fr-FR" sz="1600" b="0" dirty="0">
                <a:solidFill>
                  <a:schemeClr val="tx1"/>
                </a:solidFill>
                <a:latin typeface="Segoe UI"/>
                <a:cs typeface="Segoe UI"/>
              </a:rPr>
              <a:t> </a:t>
            </a:r>
            <a:r>
              <a:rPr lang="fr-FR" sz="1600" b="0" dirty="0" err="1">
                <a:solidFill>
                  <a:schemeClr val="tx1"/>
                </a:solidFill>
                <a:latin typeface="Segoe UI"/>
                <a:cs typeface="Segoe UI"/>
              </a:rPr>
              <a:t>literacy</a:t>
            </a:r>
            <a:r>
              <a:rPr lang="fr-FR" sz="1600" b="0" dirty="0">
                <a:solidFill>
                  <a:schemeClr val="tx1"/>
                </a:solidFill>
                <a:latin typeface="Segoe UI"/>
                <a:cs typeface="Segoe UI"/>
              </a:rPr>
              <a:t> </a:t>
            </a:r>
          </a:p>
          <a:p>
            <a:pPr marL="285750" indent="-285750">
              <a:buFont typeface="Wingdings" panose="05000000000000000000" pitchFamily="2" charset="2"/>
              <a:buChar char="§"/>
            </a:pPr>
            <a:r>
              <a:rPr lang="fr-FR" sz="1600" b="0" dirty="0" err="1">
                <a:solidFill>
                  <a:schemeClr val="tx1"/>
                </a:solidFill>
                <a:latin typeface="Segoe UI"/>
                <a:cs typeface="Segoe UI"/>
              </a:rPr>
              <a:t>Give</a:t>
            </a:r>
            <a:r>
              <a:rPr lang="fr-FR" sz="1600" b="0" dirty="0">
                <a:solidFill>
                  <a:schemeClr val="tx1"/>
                </a:solidFill>
                <a:latin typeface="Segoe UI"/>
                <a:cs typeface="Segoe UI"/>
              </a:rPr>
              <a:t> the right informations </a:t>
            </a:r>
          </a:p>
          <a:p>
            <a:pPr marL="285750" indent="-285750">
              <a:buFont typeface="Wingdings" panose="05000000000000000000" pitchFamily="2" charset="2"/>
              <a:buChar char="§"/>
            </a:pPr>
            <a:r>
              <a:rPr lang="fr-FR" sz="1600" b="0" dirty="0" err="1">
                <a:solidFill>
                  <a:schemeClr val="tx1"/>
                </a:solidFill>
                <a:latin typeface="Segoe UI"/>
                <a:cs typeface="Segoe UI"/>
              </a:rPr>
              <a:t>Make</a:t>
            </a:r>
            <a:r>
              <a:rPr lang="fr-FR" sz="1600" b="0" dirty="0">
                <a:solidFill>
                  <a:schemeClr val="tx1"/>
                </a:solidFill>
                <a:latin typeface="Segoe UI"/>
                <a:cs typeface="Segoe UI"/>
              </a:rPr>
              <a:t> sure the </a:t>
            </a:r>
            <a:r>
              <a:rPr lang="fr-FR" sz="1600" b="0" dirty="0" err="1">
                <a:solidFill>
                  <a:schemeClr val="tx1"/>
                </a:solidFill>
                <a:latin typeface="Segoe UI"/>
                <a:cs typeface="Segoe UI"/>
              </a:rPr>
              <a:t>person</a:t>
            </a:r>
            <a:r>
              <a:rPr lang="fr-FR" sz="1600" b="0" dirty="0">
                <a:solidFill>
                  <a:schemeClr val="tx1"/>
                </a:solidFill>
                <a:latin typeface="Segoe UI"/>
                <a:cs typeface="Segoe UI"/>
              </a:rPr>
              <a:t> </a:t>
            </a:r>
            <a:r>
              <a:rPr lang="fr-FR" sz="1600" b="0" dirty="0" err="1">
                <a:solidFill>
                  <a:schemeClr val="tx1"/>
                </a:solidFill>
                <a:latin typeface="Segoe UI"/>
                <a:cs typeface="Segoe UI"/>
              </a:rPr>
              <a:t>understands</a:t>
            </a:r>
            <a:endParaRPr lang="fr-FR" sz="1600" b="0" dirty="0">
              <a:solidFill>
                <a:schemeClr val="tx1"/>
              </a:solidFill>
              <a:latin typeface="Segoe UI"/>
              <a:cs typeface="Segoe UI"/>
            </a:endParaRPr>
          </a:p>
          <a:p>
            <a:pPr marL="285750" indent="-285750">
              <a:buFont typeface="Wingdings" panose="05000000000000000000" pitchFamily="2" charset="2"/>
              <a:buChar char="§"/>
            </a:pPr>
            <a:r>
              <a:rPr lang="fr-FR" sz="1600" b="0" dirty="0">
                <a:solidFill>
                  <a:schemeClr val="tx1"/>
                </a:solidFill>
                <a:latin typeface="Segoe UI" panose="020B0502040204020203" pitchFamily="34" charset="0"/>
                <a:cs typeface="Segoe UI" panose="020B0502040204020203" pitchFamily="34" charset="0"/>
              </a:rPr>
              <a:t>Plan a follow-up </a:t>
            </a:r>
          </a:p>
          <a:p>
            <a:br>
              <a:rPr lang="en-US" dirty="0">
                <a:latin typeface="Segoe UI" panose="020B0502040204020203" pitchFamily="34" charset="0"/>
                <a:cs typeface="Segoe UI" panose="020B0502040204020203" pitchFamily="34" charset="0"/>
              </a:rPr>
            </a:br>
            <a:r>
              <a:rPr lang="fr-FR" sz="1600" dirty="0">
                <a:solidFill>
                  <a:schemeClr val="tx1"/>
                </a:solidFill>
                <a:latin typeface="Segoe UI"/>
                <a:cs typeface="Segoe UI"/>
              </a:rPr>
              <a:t>COLLECTIVE APPROACH </a:t>
            </a:r>
            <a:r>
              <a:rPr lang="fr-FR" sz="1600" i="1" dirty="0">
                <a:solidFill>
                  <a:schemeClr val="tx1"/>
                </a:solidFill>
                <a:latin typeface="Segoe UI"/>
                <a:cs typeface="Segoe UI"/>
              </a:rPr>
              <a:t>( information sessions)</a:t>
            </a:r>
          </a:p>
          <a:p>
            <a:pPr marL="285750" indent="-285750">
              <a:buFont typeface="Wingdings" panose="05000000000000000000" pitchFamily="2" charset="2"/>
              <a:buChar char="§"/>
            </a:pPr>
            <a:r>
              <a:rPr lang="fr-FR" sz="1600" b="0" dirty="0">
                <a:solidFill>
                  <a:schemeClr val="tx1"/>
                </a:solidFill>
                <a:latin typeface="Segoe UI"/>
                <a:cs typeface="Segoe UI"/>
              </a:rPr>
              <a:t>Topics </a:t>
            </a:r>
            <a:r>
              <a:rPr lang="fr-FR" sz="1600" b="0" i="1" dirty="0">
                <a:solidFill>
                  <a:schemeClr val="tx1"/>
                </a:solidFill>
                <a:latin typeface="Segoe UI"/>
                <a:cs typeface="Segoe UI"/>
              </a:rPr>
              <a:t>(</a:t>
            </a:r>
            <a:r>
              <a:rPr lang="fr-FR" sz="1600" b="0" i="1" dirty="0" err="1">
                <a:solidFill>
                  <a:schemeClr val="tx1"/>
                </a:solidFill>
                <a:latin typeface="Segoe UI"/>
                <a:cs typeface="Segoe UI"/>
              </a:rPr>
              <a:t>diabetes</a:t>
            </a:r>
            <a:r>
              <a:rPr lang="fr-FR" sz="1600" b="0" i="1" dirty="0">
                <a:solidFill>
                  <a:schemeClr val="tx1"/>
                </a:solidFill>
                <a:latin typeface="Segoe UI"/>
                <a:cs typeface="Segoe UI"/>
              </a:rPr>
              <a:t>, </a:t>
            </a:r>
            <a:r>
              <a:rPr lang="fr-FR" sz="1600" b="0" i="1" dirty="0" err="1">
                <a:solidFill>
                  <a:schemeClr val="tx1"/>
                </a:solidFill>
                <a:latin typeface="Segoe UI"/>
                <a:cs typeface="Segoe UI"/>
              </a:rPr>
              <a:t>health</a:t>
            </a:r>
            <a:r>
              <a:rPr lang="fr-FR" sz="1600" b="0" i="1" dirty="0">
                <a:solidFill>
                  <a:schemeClr val="tx1"/>
                </a:solidFill>
                <a:latin typeface="Segoe UI"/>
                <a:cs typeface="Segoe UI"/>
              </a:rPr>
              <a:t> </a:t>
            </a:r>
            <a:r>
              <a:rPr lang="fr-FR" sz="1600" b="0" i="1" dirty="0" err="1">
                <a:solidFill>
                  <a:schemeClr val="tx1"/>
                </a:solidFill>
                <a:latin typeface="Segoe UI"/>
                <a:cs typeface="Segoe UI"/>
              </a:rPr>
              <a:t>insurance</a:t>
            </a:r>
            <a:r>
              <a:rPr lang="fr-FR" sz="1600" b="0" i="1" dirty="0">
                <a:solidFill>
                  <a:schemeClr val="tx1"/>
                </a:solidFill>
                <a:latin typeface="Segoe UI"/>
                <a:cs typeface="Segoe UI"/>
              </a:rPr>
              <a:t>, screening of cancers, </a:t>
            </a:r>
            <a:r>
              <a:rPr lang="fr-FR" sz="1600" b="0" i="1" dirty="0" err="1">
                <a:solidFill>
                  <a:schemeClr val="tx1"/>
                </a:solidFill>
                <a:latin typeface="Segoe UI"/>
                <a:cs typeface="Segoe UI"/>
              </a:rPr>
              <a:t>tobacco</a:t>
            </a:r>
            <a:r>
              <a:rPr lang="fr-FR" sz="1600" b="0" i="1" dirty="0">
                <a:solidFill>
                  <a:schemeClr val="tx1"/>
                </a:solidFill>
                <a:latin typeface="Segoe UI"/>
                <a:cs typeface="Segoe UI"/>
              </a:rPr>
              <a:t> prévention, …)</a:t>
            </a:r>
            <a:endParaRPr lang="fr-FR" sz="1600" b="0" dirty="0">
              <a:solidFill>
                <a:schemeClr val="tx1"/>
              </a:solidFill>
              <a:latin typeface="Segoe UI"/>
              <a:cs typeface="Segoe UI"/>
            </a:endParaRPr>
          </a:p>
          <a:p>
            <a:br>
              <a:rPr lang="en-US" dirty="0">
                <a:latin typeface="Segoe UI" panose="020B0502040204020203" pitchFamily="34" charset="0"/>
                <a:cs typeface="Segoe UI" panose="020B0502040204020203" pitchFamily="34" charset="0"/>
              </a:rPr>
            </a:br>
            <a:endParaRPr lang="en-US" dirty="0">
              <a:latin typeface="Segoe UI" panose="020B0502040204020203" pitchFamily="34" charset="0"/>
              <a:cs typeface="Segoe UI" panose="020B0502040204020203" pitchFamily="34" charset="0"/>
            </a:endParaRPr>
          </a:p>
        </p:txBody>
      </p:sp>
      <p:pic>
        <p:nvPicPr>
          <p:cNvPr id="4" name="Picture 7">
            <a:extLst>
              <a:ext uri="{FF2B5EF4-FFF2-40B4-BE49-F238E27FC236}">
                <a16:creationId xmlns:a16="http://schemas.microsoft.com/office/drawing/2014/main" id="{AD28C8B3-0F86-D530-4D0D-7CA320D3B7E0}"/>
              </a:ext>
            </a:extLst>
          </p:cNvPr>
          <p:cNvPicPr>
            <a:picLocks noChangeAspect="1"/>
          </p:cNvPicPr>
          <p:nvPr/>
        </p:nvPicPr>
        <p:blipFill>
          <a:blip r:embed="rId2"/>
          <a:stretch>
            <a:fillRect/>
          </a:stretch>
        </p:blipFill>
        <p:spPr>
          <a:xfrm>
            <a:off x="3355123" y="6343686"/>
            <a:ext cx="514314" cy="514314"/>
          </a:xfrm>
          <a:prstGeom prst="rect">
            <a:avLst/>
          </a:prstGeom>
        </p:spPr>
      </p:pic>
      <p:pic>
        <p:nvPicPr>
          <p:cNvPr id="6" name="Picture 8" descr="Mutualité Libérale">
            <a:extLst>
              <a:ext uri="{FF2B5EF4-FFF2-40B4-BE49-F238E27FC236}">
                <a16:creationId xmlns:a16="http://schemas.microsoft.com/office/drawing/2014/main" id="{B4CB1733-DBF2-DCDC-7C11-2EEE60D29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990" y="6453786"/>
            <a:ext cx="1238561" cy="3484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Union Nationale des Mutualités Neutres - Saint-Gilles">
            <a:extLst>
              <a:ext uri="{FF2B5EF4-FFF2-40B4-BE49-F238E27FC236}">
                <a16:creationId xmlns:a16="http://schemas.microsoft.com/office/drawing/2014/main" id="{ACCDDEB2-D691-58B7-3CF3-8A2BC2047800}"/>
              </a:ext>
            </a:extLst>
          </p:cNvPr>
          <p:cNvPicPr/>
          <p:nvPr/>
        </p:nvPicPr>
        <p:blipFill rotWithShape="1">
          <a:blip r:embed="rId4">
            <a:extLst>
              <a:ext uri="{28A0092B-C50C-407E-A947-70E740481C1C}">
                <a14:useLocalDpi xmlns:a14="http://schemas.microsoft.com/office/drawing/2010/main" val="0"/>
              </a:ext>
            </a:extLst>
          </a:blip>
          <a:srcRect l="-1" t="42282" r="1007" b="40939"/>
          <a:stretch/>
        </p:blipFill>
        <p:spPr bwMode="auto">
          <a:xfrm>
            <a:off x="4125567" y="6476341"/>
            <a:ext cx="1525260" cy="258519"/>
          </a:xfrm>
          <a:prstGeom prst="rect">
            <a:avLst/>
          </a:prstGeom>
          <a:noFill/>
          <a:ln>
            <a:noFill/>
          </a:ln>
          <a:extLst>
            <a:ext uri="{53640926-AAD7-44D8-BBD7-CCE9431645EC}">
              <a14:shadowObscured xmlns:a14="http://schemas.microsoft.com/office/drawing/2010/main"/>
            </a:ext>
          </a:extLst>
        </p:spPr>
      </p:pic>
      <p:sp>
        <p:nvSpPr>
          <p:cNvPr id="10" name="Rechthoek 18">
            <a:extLst>
              <a:ext uri="{FF2B5EF4-FFF2-40B4-BE49-F238E27FC236}">
                <a16:creationId xmlns:a16="http://schemas.microsoft.com/office/drawing/2014/main" id="{3B75FB36-7083-F740-3CB4-CCB2D7903CFF}"/>
              </a:ext>
            </a:extLst>
          </p:cNvPr>
          <p:cNvSpPr/>
          <p:nvPr/>
        </p:nvSpPr>
        <p:spPr>
          <a:xfrm>
            <a:off x="0" y="6408660"/>
            <a:ext cx="3082565" cy="353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2" name="Picture 11" descr="Icon&#10;&#10;Description automatically generated with low confidence">
            <a:extLst>
              <a:ext uri="{FF2B5EF4-FFF2-40B4-BE49-F238E27FC236}">
                <a16:creationId xmlns:a16="http://schemas.microsoft.com/office/drawing/2014/main" id="{9DC46F96-4091-671B-ADDF-B466D5A0F5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17" y="6453458"/>
            <a:ext cx="1874520" cy="348765"/>
          </a:xfrm>
          <a:prstGeom prst="rect">
            <a:avLst/>
          </a:prstGeom>
        </p:spPr>
      </p:pic>
      <p:pic>
        <p:nvPicPr>
          <p:cNvPr id="14" name="Picture 6" descr="Solidaris - Mutualité Socialiste – Belgique - Réseau Éducation &amp; Solidarité">
            <a:extLst>
              <a:ext uri="{FF2B5EF4-FFF2-40B4-BE49-F238E27FC236}">
                <a16:creationId xmlns:a16="http://schemas.microsoft.com/office/drawing/2014/main" id="{4F73D673-523A-D27C-E635-C16F6494DE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5630" y="6379516"/>
            <a:ext cx="910696" cy="455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852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DA3197-D5D0-F2B8-5CC6-7C1A70085C5D}"/>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D55EB26-2A7A-215E-8148-0734F6B72D86}"/>
              </a:ext>
            </a:extLst>
          </p:cNvPr>
          <p:cNvSpPr txBox="1"/>
          <p:nvPr/>
        </p:nvSpPr>
        <p:spPr>
          <a:xfrm>
            <a:off x="480648" y="499189"/>
            <a:ext cx="11466710" cy="2123658"/>
          </a:xfrm>
          <a:prstGeom prst="rect">
            <a:avLst/>
          </a:prstGeom>
          <a:noFill/>
        </p:spPr>
        <p:txBody>
          <a:bodyPr wrap="square" lIns="91440" tIns="45720" rIns="91440" bIns="45720" rtlCol="0" anchor="t">
            <a:spAutoFit/>
          </a:bodyPr>
          <a:lstStyle/>
          <a:p>
            <a:pPr algn="ctr"/>
            <a:r>
              <a:rPr lang="en-GB" sz="4400" b="1" dirty="0">
                <a:solidFill>
                  <a:schemeClr val="accent3"/>
                </a:solidFill>
                <a:latin typeface="Segoe UI Black"/>
                <a:ea typeface="Segoe UI Black"/>
                <a:cs typeface="Arial"/>
              </a:rPr>
              <a:t>DEVELOP A PROGRAM/INTERVENTION/POLICY TO PROMOTE HEALTH LITERACY</a:t>
            </a:r>
            <a:endParaRPr lang="nl-BE" sz="4400" b="1" dirty="0">
              <a:solidFill>
                <a:schemeClr val="accent3"/>
              </a:solidFill>
              <a:latin typeface="Segoe UI Black"/>
              <a:ea typeface="Segoe UI Black"/>
              <a:cs typeface="Arial"/>
            </a:endParaRPr>
          </a:p>
        </p:txBody>
      </p:sp>
      <p:sp>
        <p:nvSpPr>
          <p:cNvPr id="10" name="Rectangle: Rounded Corners 9">
            <a:extLst>
              <a:ext uri="{FF2B5EF4-FFF2-40B4-BE49-F238E27FC236}">
                <a16:creationId xmlns:a16="http://schemas.microsoft.com/office/drawing/2014/main" id="{D6EA158B-2E33-240E-61C3-C6BEC7BA627F}"/>
              </a:ext>
            </a:extLst>
          </p:cNvPr>
          <p:cNvSpPr/>
          <p:nvPr/>
        </p:nvSpPr>
        <p:spPr>
          <a:xfrm>
            <a:off x="213086" y="3027761"/>
            <a:ext cx="2880000" cy="3600000"/>
          </a:xfrm>
          <a:prstGeom prst="roundRect">
            <a:avLst/>
          </a:prstGeom>
          <a:solidFill>
            <a:srgbClr val="FF595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t" anchorCtr="0"/>
          <a:lstStyle/>
          <a:p>
            <a:pPr algn="ctr"/>
            <a:r>
              <a:rPr lang="nl-BE" sz="2200" b="1" dirty="0">
                <a:latin typeface="Segoe UI" panose="020B0502040204020203" pitchFamily="34" charset="0"/>
                <a:cs typeface="Segoe UI" panose="020B0502040204020203" pitchFamily="34" charset="0"/>
              </a:rPr>
              <a:t>TARGETS?</a:t>
            </a:r>
          </a:p>
          <a:p>
            <a:pPr algn="ctr"/>
            <a:endParaRPr lang="nl-BE" sz="2200" b="1" dirty="0">
              <a:latin typeface="Segoe UI" panose="020B0502040204020203" pitchFamily="34" charset="0"/>
              <a:cs typeface="Segoe UI" panose="020B0502040204020203" pitchFamily="34" charset="0"/>
            </a:endParaRPr>
          </a:p>
          <a:p>
            <a:pPr algn="ctr"/>
            <a:r>
              <a:rPr lang="nl-BE" sz="2000" dirty="0" err="1">
                <a:latin typeface="Segoe UI" panose="020B0502040204020203" pitchFamily="34" charset="0"/>
                <a:cs typeface="Segoe UI" panose="020B0502040204020203" pitchFamily="34" charset="0"/>
              </a:rPr>
              <a:t>Which</a:t>
            </a:r>
            <a:r>
              <a:rPr lang="nl-BE" sz="2000" dirty="0">
                <a:latin typeface="Segoe UI" panose="020B0502040204020203" pitchFamily="34" charset="0"/>
                <a:cs typeface="Segoe UI" panose="020B0502040204020203" pitchFamily="34" charset="0"/>
              </a:rPr>
              <a:t> </a:t>
            </a:r>
            <a:r>
              <a:rPr lang="nl-BE" sz="2000" dirty="0" err="1">
                <a:latin typeface="Segoe UI" panose="020B0502040204020203" pitchFamily="34" charset="0"/>
                <a:cs typeface="Segoe UI" panose="020B0502040204020203" pitchFamily="34" charset="0"/>
              </a:rPr>
              <a:t>population</a:t>
            </a:r>
            <a:r>
              <a:rPr lang="nl-BE" sz="2000" dirty="0">
                <a:latin typeface="Segoe UI" panose="020B0502040204020203" pitchFamily="34" charset="0"/>
                <a:cs typeface="Segoe UI" panose="020B0502040204020203" pitchFamily="34" charset="0"/>
              </a:rPr>
              <a:t> </a:t>
            </a:r>
            <a:r>
              <a:rPr lang="nl-BE" sz="2000" dirty="0" err="1">
                <a:latin typeface="Segoe UI" panose="020B0502040204020203" pitchFamily="34" charset="0"/>
                <a:cs typeface="Segoe UI" panose="020B0502040204020203" pitchFamily="34" charset="0"/>
              </a:rPr>
              <a:t>subgroups</a:t>
            </a:r>
            <a:r>
              <a:rPr lang="nl-BE" sz="2000" dirty="0">
                <a:latin typeface="Segoe UI" panose="020B0502040204020203" pitchFamily="34" charset="0"/>
                <a:cs typeface="Segoe UI" panose="020B0502040204020203" pitchFamily="34" charset="0"/>
              </a:rPr>
              <a:t> are </a:t>
            </a:r>
            <a:r>
              <a:rPr lang="nl-BE" sz="2000" dirty="0" err="1">
                <a:latin typeface="Segoe UI" panose="020B0502040204020203" pitchFamily="34" charset="0"/>
                <a:cs typeface="Segoe UI" panose="020B0502040204020203" pitchFamily="34" charset="0"/>
              </a:rPr>
              <a:t>targeted</a:t>
            </a:r>
            <a:r>
              <a:rPr lang="nl-BE" sz="2000" dirty="0">
                <a:latin typeface="Segoe UI" panose="020B0502040204020203" pitchFamily="34" charset="0"/>
                <a:cs typeface="Segoe UI" panose="020B0502040204020203" pitchFamily="34" charset="0"/>
              </a:rPr>
              <a:t> </a:t>
            </a:r>
            <a:r>
              <a:rPr lang="nl-BE" sz="2000" dirty="0" err="1">
                <a:latin typeface="Segoe UI" panose="020B0502040204020203" pitchFamily="34" charset="0"/>
                <a:cs typeface="Segoe UI" panose="020B0502040204020203" pitchFamily="34" charset="0"/>
              </a:rPr>
              <a:t>by</a:t>
            </a:r>
            <a:r>
              <a:rPr lang="nl-BE" sz="2000" dirty="0">
                <a:latin typeface="Segoe UI" panose="020B0502040204020203" pitchFamily="34" charset="0"/>
                <a:cs typeface="Segoe UI" panose="020B0502040204020203" pitchFamily="34" charset="0"/>
              </a:rPr>
              <a:t> </a:t>
            </a:r>
            <a:r>
              <a:rPr lang="nl-BE" sz="2000" dirty="0" err="1">
                <a:latin typeface="Segoe UI" panose="020B0502040204020203" pitchFamily="34" charset="0"/>
                <a:cs typeface="Segoe UI" panose="020B0502040204020203" pitchFamily="34" charset="0"/>
              </a:rPr>
              <a:t>the</a:t>
            </a:r>
            <a:r>
              <a:rPr lang="nl-BE" sz="2000" dirty="0">
                <a:latin typeface="Segoe UI" panose="020B0502040204020203" pitchFamily="34" charset="0"/>
                <a:cs typeface="Segoe UI" panose="020B0502040204020203" pitchFamily="34" charset="0"/>
              </a:rPr>
              <a:t> program/</a:t>
            </a:r>
            <a:r>
              <a:rPr lang="nl-BE" sz="2000" dirty="0" err="1">
                <a:latin typeface="Segoe UI" panose="020B0502040204020203" pitchFamily="34" charset="0"/>
                <a:cs typeface="Segoe UI" panose="020B0502040204020203" pitchFamily="34" charset="0"/>
              </a:rPr>
              <a:t>intervention</a:t>
            </a:r>
            <a:r>
              <a:rPr lang="nl-BE" sz="2000" dirty="0">
                <a:latin typeface="Segoe UI" panose="020B0502040204020203" pitchFamily="34" charset="0"/>
                <a:cs typeface="Segoe UI" panose="020B0502040204020203" pitchFamily="34" charset="0"/>
              </a:rPr>
              <a:t>/policy?</a:t>
            </a:r>
            <a:endParaRPr lang="en-GB" sz="2000" dirty="0">
              <a:latin typeface="Segoe UI" panose="020B0502040204020203" pitchFamily="34" charset="0"/>
              <a:cs typeface="Segoe UI" panose="020B0502040204020203" pitchFamily="34" charset="0"/>
            </a:endParaRPr>
          </a:p>
        </p:txBody>
      </p:sp>
      <p:sp>
        <p:nvSpPr>
          <p:cNvPr id="11" name="Rectangle: Top Corners Snipped 10">
            <a:extLst>
              <a:ext uri="{FF2B5EF4-FFF2-40B4-BE49-F238E27FC236}">
                <a16:creationId xmlns:a16="http://schemas.microsoft.com/office/drawing/2014/main" id="{877E4C18-7296-5448-A6E6-6F3270493D7A}"/>
              </a:ext>
            </a:extLst>
          </p:cNvPr>
          <p:cNvSpPr/>
          <p:nvPr/>
        </p:nvSpPr>
        <p:spPr>
          <a:xfrm>
            <a:off x="3476625" y="3027761"/>
            <a:ext cx="8470733" cy="3600000"/>
          </a:xfrm>
          <a:prstGeom prst="snip2SameRect">
            <a:avLst/>
          </a:prstGeom>
          <a:solidFill>
            <a:srgbClr val="FDFF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BE" b="1" dirty="0">
                <a:solidFill>
                  <a:schemeClr val="tx1"/>
                </a:solidFill>
                <a:latin typeface="Segoe UI" panose="020B0502040204020203" pitchFamily="34" charset="0"/>
                <a:cs typeface="Segoe UI" panose="020B0502040204020203" pitchFamily="34" charset="0"/>
              </a:rPr>
              <a:t>PLENARY DISCUSSION</a:t>
            </a:r>
            <a:endParaRPr lang="en-GB" b="1" dirty="0">
              <a:solidFill>
                <a:schemeClr val="tx1"/>
              </a:solidFill>
              <a:latin typeface="Segoe UI" panose="020B0502040204020203" pitchFamily="34" charset="0"/>
              <a:cs typeface="Segoe UI" panose="020B0502040204020203" pitchFamily="34" charset="0"/>
            </a:endParaRPr>
          </a:p>
        </p:txBody>
      </p:sp>
      <p:pic>
        <p:nvPicPr>
          <p:cNvPr id="13" name="Picture 2" descr="27,700+ Audience Icons Illustrations, Royalty-Free Vector Graphics &amp; Clip  Art - iStock | Target audience icons">
            <a:extLst>
              <a:ext uri="{FF2B5EF4-FFF2-40B4-BE49-F238E27FC236}">
                <a16:creationId xmlns:a16="http://schemas.microsoft.com/office/drawing/2014/main" id="{0D61CC64-3345-B4FE-3A37-DE087F9004B5}"/>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6105" t="37376" r="35746" b="37483"/>
          <a:stretch/>
        </p:blipFill>
        <p:spPr bwMode="auto">
          <a:xfrm>
            <a:off x="94736" y="112735"/>
            <a:ext cx="1252603" cy="111873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0552E66-D8E5-856B-A4F5-67899875BFA5}"/>
              </a:ext>
            </a:extLst>
          </p:cNvPr>
          <p:cNvGrpSpPr/>
          <p:nvPr/>
        </p:nvGrpSpPr>
        <p:grpSpPr>
          <a:xfrm>
            <a:off x="3476624" y="4014229"/>
            <a:ext cx="8470733" cy="2030819"/>
            <a:chOff x="3476624" y="4231758"/>
            <a:chExt cx="9377134" cy="2383665"/>
          </a:xfrm>
        </p:grpSpPr>
        <p:pic>
          <p:nvPicPr>
            <p:cNvPr id="17" name="Picture 4" descr="Seminar - Free communications icons">
              <a:extLst>
                <a:ext uri="{FF2B5EF4-FFF2-40B4-BE49-F238E27FC236}">
                  <a16:creationId xmlns:a16="http://schemas.microsoft.com/office/drawing/2014/main" id="{CDF42A08-D44F-0261-D366-BE23B81E15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483"/>
            <a:stretch/>
          </p:blipFill>
          <p:spPr bwMode="auto">
            <a:xfrm>
              <a:off x="3476624" y="4231758"/>
              <a:ext cx="5354483" cy="23836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eminar - Free communications icons">
              <a:extLst>
                <a:ext uri="{FF2B5EF4-FFF2-40B4-BE49-F238E27FC236}">
                  <a16:creationId xmlns:a16="http://schemas.microsoft.com/office/drawing/2014/main" id="{71662705-36F7-5E7B-7953-9070346F71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483"/>
            <a:stretch/>
          </p:blipFill>
          <p:spPr bwMode="auto">
            <a:xfrm>
              <a:off x="7499275" y="4231758"/>
              <a:ext cx="5354483" cy="23836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93880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B40053-B57D-4AE4-8ED8-8DCB8C91A94D}"/>
              </a:ext>
            </a:extLst>
          </p:cNvPr>
          <p:cNvSpPr>
            <a:spLocks noGrp="1"/>
          </p:cNvSpPr>
          <p:nvPr>
            <p:ph type="sldNum" sz="quarter" idx="12"/>
          </p:nvPr>
        </p:nvSpPr>
        <p:spPr/>
        <p:txBody>
          <a:bodyPr/>
          <a:lstStyle/>
          <a:p>
            <a:fld id="{7693949C-1E1B-476B-8E00-BD738D5A66DE}" type="slidenum">
              <a:rPr lang="en-GB" smtClean="0"/>
              <a:pPr/>
              <a:t>19</a:t>
            </a:fld>
            <a:endParaRPr lang="en-GB"/>
          </a:p>
        </p:txBody>
      </p:sp>
      <p:sp>
        <p:nvSpPr>
          <p:cNvPr id="30" name="Content Placeholder 9">
            <a:extLst>
              <a:ext uri="{FF2B5EF4-FFF2-40B4-BE49-F238E27FC236}">
                <a16:creationId xmlns:a16="http://schemas.microsoft.com/office/drawing/2014/main" id="{8FDF9EBA-D02D-48BF-82C3-124E28B8AA07}"/>
              </a:ext>
            </a:extLst>
          </p:cNvPr>
          <p:cNvSpPr>
            <a:spLocks noGrp="1"/>
          </p:cNvSpPr>
          <p:nvPr>
            <p:ph idx="1"/>
          </p:nvPr>
        </p:nvSpPr>
        <p:spPr>
          <a:xfrm>
            <a:off x="517716" y="1576059"/>
            <a:ext cx="11369484" cy="4835599"/>
          </a:xfrm>
        </p:spPr>
        <p:txBody>
          <a:bodyPr>
            <a:noAutofit/>
          </a:bodyPr>
          <a:lstStyle/>
          <a:p>
            <a:pPr marL="0" lvl="1" indent="0">
              <a:lnSpc>
                <a:spcPct val="200000"/>
              </a:lnSpc>
              <a:spcBef>
                <a:spcPts val="1200"/>
              </a:spcBef>
              <a:buNone/>
              <a:defRPr/>
            </a:pPr>
            <a:r>
              <a:rPr lang="en-GB" sz="2400" dirty="0">
                <a:latin typeface="Arial"/>
                <a:cs typeface="Arial"/>
              </a:rPr>
              <a:t>A </a:t>
            </a:r>
            <a:r>
              <a:rPr lang="en-GB" sz="2400" b="1" dirty="0" err="1">
                <a:latin typeface="Arial"/>
                <a:cs typeface="Arial"/>
              </a:rPr>
              <a:t>pretest-posttest</a:t>
            </a:r>
            <a:r>
              <a:rPr lang="en-GB" sz="2400" b="1" dirty="0">
                <a:latin typeface="Arial"/>
                <a:cs typeface="Arial"/>
              </a:rPr>
              <a:t> study </a:t>
            </a:r>
          </a:p>
          <a:p>
            <a:pPr lvl="1">
              <a:lnSpc>
                <a:spcPct val="200000"/>
              </a:lnSpc>
              <a:spcBef>
                <a:spcPts val="1200"/>
              </a:spcBef>
              <a:buFont typeface="Arial" panose="020B0604020202020204" pitchFamily="34" charset="0"/>
              <a:buChar char="•"/>
              <a:defRPr/>
            </a:pPr>
            <a:r>
              <a:rPr lang="en-GB" sz="2400" dirty="0">
                <a:latin typeface="Segoe UI" panose="020B0502040204020203" pitchFamily="34" charset="0"/>
                <a:cs typeface="Segoe UI" panose="020B0502040204020203" pitchFamily="34" charset="0"/>
              </a:rPr>
              <a:t>To evaluate the </a:t>
            </a:r>
            <a:r>
              <a:rPr lang="en-GB" sz="2400" b="1" dirty="0">
                <a:latin typeface="Segoe UI" panose="020B0502040204020203" pitchFamily="34" charset="0"/>
                <a:cs typeface="Segoe UI" panose="020B0502040204020203" pitchFamily="34" charset="0"/>
              </a:rPr>
              <a:t>clinical effectiveness </a:t>
            </a:r>
            <a:r>
              <a:rPr lang="en-GB" sz="2400" dirty="0">
                <a:latin typeface="Segoe UI" panose="020B0502040204020203" pitchFamily="34" charset="0"/>
                <a:cs typeface="Segoe UI" panose="020B0502040204020203" pitchFamily="34" charset="0"/>
              </a:rPr>
              <a:t>of a </a:t>
            </a:r>
            <a:r>
              <a:rPr lang="en-GB" sz="2400" b="1" dirty="0">
                <a:latin typeface="Segoe UI" panose="020B0502040204020203" pitchFamily="34" charset="0"/>
                <a:cs typeface="Segoe UI" panose="020B0502040204020203" pitchFamily="34" charset="0"/>
              </a:rPr>
              <a:t>6‐month coaching program </a:t>
            </a:r>
            <a:r>
              <a:rPr lang="en-GB" sz="2400" dirty="0">
                <a:latin typeface="Segoe UI" panose="020B0502040204020203" pitchFamily="34" charset="0"/>
                <a:cs typeface="Segoe UI" panose="020B0502040204020203" pitchFamily="34" charset="0"/>
              </a:rPr>
              <a:t>on </a:t>
            </a:r>
            <a:r>
              <a:rPr lang="en-GB" sz="2400" b="1" dirty="0">
                <a:latin typeface="Segoe UI" panose="020B0502040204020203" pitchFamily="34" charset="0"/>
                <a:cs typeface="Segoe UI" panose="020B0502040204020203" pitchFamily="34" charset="0"/>
              </a:rPr>
              <a:t>patient health literacy </a:t>
            </a:r>
            <a:r>
              <a:rPr lang="en-GB" sz="2400" dirty="0">
                <a:latin typeface="Segoe UI" panose="020B0502040204020203" pitchFamily="34" charset="0"/>
                <a:cs typeface="Segoe UI" panose="020B0502040204020203" pitchFamily="34" charset="0"/>
              </a:rPr>
              <a:t>(primary outcome) and on medication beliefs, motivation for lifestyle changes and treatment adherence (secondary outcomes). </a:t>
            </a:r>
          </a:p>
          <a:p>
            <a:pPr lvl="1">
              <a:lnSpc>
                <a:spcPct val="200000"/>
              </a:lnSpc>
              <a:spcBef>
                <a:spcPts val="1200"/>
              </a:spcBef>
              <a:buFont typeface="Arial" panose="020B0604020202020204" pitchFamily="34" charset="0"/>
              <a:buChar char="•"/>
              <a:defRPr/>
            </a:pPr>
            <a:r>
              <a:rPr lang="en-GB" sz="2400" dirty="0">
                <a:latin typeface="Segoe UI" panose="020B0502040204020203" pitchFamily="34" charset="0"/>
                <a:cs typeface="Segoe UI" panose="020B0502040204020203" pitchFamily="34" charset="0"/>
              </a:rPr>
              <a:t>To evaluate the </a:t>
            </a:r>
            <a:r>
              <a:rPr lang="en-GB" sz="2400" b="1" dirty="0">
                <a:latin typeface="Segoe UI" panose="020B0502040204020203" pitchFamily="34" charset="0"/>
                <a:cs typeface="Segoe UI" panose="020B0502040204020203" pitchFamily="34" charset="0"/>
              </a:rPr>
              <a:t>process</a:t>
            </a:r>
            <a:r>
              <a:rPr lang="en-GB" sz="2400" dirty="0">
                <a:latin typeface="Segoe UI" panose="020B0502040204020203" pitchFamily="34" charset="0"/>
                <a:cs typeface="Segoe UI" panose="020B0502040204020203" pitchFamily="34" charset="0"/>
              </a:rPr>
              <a:t> of the 6-month coaching program, as </a:t>
            </a:r>
            <a:r>
              <a:rPr lang="en-GB" sz="2400" b="1" dirty="0">
                <a:latin typeface="Segoe UI" panose="020B0502040204020203" pitchFamily="34" charset="0"/>
                <a:cs typeface="Segoe UI" panose="020B0502040204020203" pitchFamily="34" charset="0"/>
              </a:rPr>
              <a:t>experienced by patients and providers</a:t>
            </a:r>
            <a:r>
              <a:rPr lang="en-GB" sz="2400" dirty="0">
                <a:latin typeface="Segoe UI" panose="020B0502040204020203" pitchFamily="34" charset="0"/>
                <a:cs typeface="Segoe UI" panose="020B0502040204020203" pitchFamily="34" charset="0"/>
              </a:rPr>
              <a:t>.</a:t>
            </a:r>
          </a:p>
          <a:p>
            <a:pPr marL="0" lvl="1" indent="0">
              <a:lnSpc>
                <a:spcPct val="150000"/>
              </a:lnSpc>
              <a:spcBef>
                <a:spcPts val="1200"/>
              </a:spcBef>
              <a:buNone/>
              <a:defRPr/>
            </a:pPr>
            <a:endParaRPr lang="en-GB" sz="2400" dirty="0">
              <a:latin typeface="Segoe UI" panose="020B0502040204020203" pitchFamily="34" charset="0"/>
              <a:cs typeface="Segoe UI" panose="020B0502040204020203" pitchFamily="34" charset="0"/>
            </a:endParaRPr>
          </a:p>
          <a:p>
            <a:pPr marL="0" lvl="1" indent="0">
              <a:lnSpc>
                <a:spcPct val="150000"/>
              </a:lnSpc>
              <a:spcBef>
                <a:spcPts val="1200"/>
              </a:spcBef>
              <a:buNone/>
              <a:defRPr/>
            </a:pPr>
            <a:endParaRPr lang="en-GB" sz="2400" dirty="0">
              <a:latin typeface="Segoe UI" panose="020B0502040204020203" pitchFamily="34" charset="0"/>
              <a:cs typeface="Segoe UI" panose="020B0502040204020203" pitchFamily="34" charset="0"/>
            </a:endParaRPr>
          </a:p>
          <a:p>
            <a:pPr marL="361950" marR="0" lvl="1" indent="-361950" algn="l" defTabSz="914400" rtl="0" eaLnBrk="1" fontAlgn="auto" latinLnBrk="0" hangingPunct="1">
              <a:lnSpc>
                <a:spcPct val="150000"/>
              </a:lnSpc>
              <a:spcBef>
                <a:spcPts val="1200"/>
              </a:spcBef>
              <a:spcAft>
                <a:spcPts val="0"/>
              </a:spcAft>
              <a:buClrTx/>
              <a:buSzTx/>
              <a:buFontTx/>
              <a:buBlip>
                <a:blip r:embed="rId2"/>
              </a:buBlip>
              <a:tabLst>
                <a:tab pos="361950" algn="l"/>
              </a:tabLst>
              <a:defRPr/>
            </a:pPr>
            <a:endParaRPr lang="nl-BE" sz="1800" dirty="0">
              <a:latin typeface="Segoe UI" panose="020B0502040204020203" pitchFamily="34" charset="0"/>
              <a:cs typeface="Segoe UI" panose="020B0502040204020203" pitchFamily="34" charset="0"/>
            </a:endParaRPr>
          </a:p>
        </p:txBody>
      </p:sp>
      <p:sp>
        <p:nvSpPr>
          <p:cNvPr id="2" name="Oval 1">
            <a:extLst>
              <a:ext uri="{FF2B5EF4-FFF2-40B4-BE49-F238E27FC236}">
                <a16:creationId xmlns:a16="http://schemas.microsoft.com/office/drawing/2014/main" id="{8D0D7FC4-FF99-46BE-AB23-A6B425681E46}"/>
              </a:ext>
            </a:extLst>
          </p:cNvPr>
          <p:cNvSpPr/>
          <p:nvPr/>
        </p:nvSpPr>
        <p:spPr>
          <a:xfrm>
            <a:off x="426980" y="2718723"/>
            <a:ext cx="468000" cy="46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a:latin typeface="Arial" panose="020B0604020202020204" pitchFamily="34" charset="0"/>
                <a:cs typeface="Arial" panose="020B0604020202020204" pitchFamily="34" charset="0"/>
              </a:rPr>
              <a:t>1</a:t>
            </a:r>
            <a:endParaRPr lang="en-GB" sz="2400" b="1">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A3B5E421-46A2-42BD-A824-B242D9B844D3}"/>
              </a:ext>
            </a:extLst>
          </p:cNvPr>
          <p:cNvSpPr/>
          <p:nvPr/>
        </p:nvSpPr>
        <p:spPr>
          <a:xfrm>
            <a:off x="426980" y="5033892"/>
            <a:ext cx="468000" cy="4680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a:latin typeface="Arial" panose="020B0604020202020204" pitchFamily="34" charset="0"/>
                <a:cs typeface="Arial" panose="020B0604020202020204" pitchFamily="34" charset="0"/>
              </a:rPr>
              <a:t>2</a:t>
            </a:r>
            <a:endParaRPr lang="en-GB" sz="2400" b="1">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83625EC3-16EF-3FB6-D207-743CADA7CC79}"/>
              </a:ext>
            </a:extLst>
          </p:cNvPr>
          <p:cNvSpPr/>
          <p:nvPr/>
        </p:nvSpPr>
        <p:spPr>
          <a:xfrm>
            <a:off x="227402" y="270397"/>
            <a:ext cx="1260000" cy="1260000"/>
          </a:xfrm>
          <a:prstGeom prst="roundRect">
            <a:avLst/>
          </a:prstGeom>
          <a:solidFill>
            <a:srgbClr val="9519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600" dirty="0">
                <a:latin typeface="Segoe UI Black" panose="020B0A02040204020203" pitchFamily="34" charset="0"/>
                <a:ea typeface="Segoe UI Black" panose="020B0A02040204020203" pitchFamily="34" charset="0"/>
              </a:rPr>
              <a:t>2</a:t>
            </a:r>
            <a:endParaRPr lang="en-GB" sz="6600" dirty="0">
              <a:latin typeface="Segoe UI Black" panose="020B0A02040204020203" pitchFamily="34" charset="0"/>
              <a:ea typeface="Segoe UI Black" panose="020B0A02040204020203" pitchFamily="34" charset="0"/>
            </a:endParaRPr>
          </a:p>
        </p:txBody>
      </p:sp>
      <p:sp>
        <p:nvSpPr>
          <p:cNvPr id="6" name="TextBox 5">
            <a:extLst>
              <a:ext uri="{FF2B5EF4-FFF2-40B4-BE49-F238E27FC236}">
                <a16:creationId xmlns:a16="http://schemas.microsoft.com/office/drawing/2014/main" id="{DCDCD558-0CAB-31C0-5AD0-6135EE128CAB}"/>
              </a:ext>
            </a:extLst>
          </p:cNvPr>
          <p:cNvSpPr txBox="1"/>
          <p:nvPr/>
        </p:nvSpPr>
        <p:spPr>
          <a:xfrm>
            <a:off x="1487402" y="214488"/>
            <a:ext cx="10441702" cy="2800767"/>
          </a:xfrm>
          <a:prstGeom prst="rect">
            <a:avLst/>
          </a:prstGeom>
          <a:noFill/>
        </p:spPr>
        <p:txBody>
          <a:bodyPr wrap="square" lIns="91440" tIns="45720" rIns="91440" bIns="45720" rtlCol="0" anchor="t">
            <a:spAutoFit/>
          </a:bodyPr>
          <a:lstStyle/>
          <a:p>
            <a:pPr algn="ctr"/>
            <a:r>
              <a:rPr lang="en-GB" sz="4400" b="1" dirty="0">
                <a:solidFill>
                  <a:srgbClr val="FFC000"/>
                </a:solidFill>
                <a:latin typeface="Segoe UI Black"/>
                <a:ea typeface="Segoe UI Black"/>
                <a:cs typeface="Arial"/>
              </a:rPr>
              <a:t>HEALTH LITERACY AND TREATMENT COMPLIANCE OF CHD PATIENTS</a:t>
            </a:r>
            <a:endParaRPr lang="en-US" sz="4400" b="1" dirty="0">
              <a:solidFill>
                <a:srgbClr val="FFC000"/>
              </a:solidFill>
              <a:latin typeface="Segoe UI Black"/>
              <a:ea typeface="Segoe UI Black"/>
              <a:cs typeface="Arial"/>
            </a:endParaRPr>
          </a:p>
          <a:p>
            <a:pPr algn="ctr"/>
            <a:endParaRPr lang="nl-BE" sz="4400" dirty="0">
              <a:solidFill>
                <a:srgbClr val="FFC000"/>
              </a:solidFill>
              <a:latin typeface="Segoe UI Black"/>
              <a:ea typeface="Segoe UI Black"/>
              <a:cs typeface="Arial"/>
            </a:endParaRPr>
          </a:p>
          <a:p>
            <a:pPr algn="ctr"/>
            <a:endParaRPr lang="nl-BE" sz="4400" b="1" dirty="0">
              <a:solidFill>
                <a:srgbClr val="FFC000"/>
              </a:solidFill>
              <a:latin typeface="Segoe UI Black"/>
              <a:ea typeface="Segoe UI Black"/>
              <a:cs typeface="Arial"/>
            </a:endParaRPr>
          </a:p>
        </p:txBody>
      </p:sp>
    </p:spTree>
    <p:extLst>
      <p:ext uri="{BB962C8B-B14F-4D97-AF65-F5344CB8AC3E}">
        <p14:creationId xmlns:p14="http://schemas.microsoft.com/office/powerpoint/2010/main" val="4150914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63A4BD-D083-4F2B-9539-90FDD3A4B0A2}"/>
              </a:ext>
            </a:extLst>
          </p:cNvPr>
          <p:cNvSpPr/>
          <p:nvPr/>
        </p:nvSpPr>
        <p:spPr>
          <a:xfrm>
            <a:off x="752475" y="5606980"/>
            <a:ext cx="4201362" cy="804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3A8EE4C-292D-443D-B6A3-0E63259CE532}"/>
              </a:ext>
            </a:extLst>
          </p:cNvPr>
          <p:cNvSpPr txBox="1"/>
          <p:nvPr/>
        </p:nvSpPr>
        <p:spPr>
          <a:xfrm>
            <a:off x="480648" y="327124"/>
            <a:ext cx="4069582" cy="769441"/>
          </a:xfrm>
          <a:prstGeom prst="rect">
            <a:avLst/>
          </a:prstGeom>
          <a:noFill/>
        </p:spPr>
        <p:txBody>
          <a:bodyPr wrap="square" rtlCol="0">
            <a:spAutoFit/>
          </a:bodyPr>
          <a:lstStyle/>
          <a:p>
            <a:r>
              <a:rPr lang="nl-BE" sz="4400" b="1">
                <a:solidFill>
                  <a:srgbClr val="FFC000"/>
                </a:solidFill>
                <a:latin typeface="Segoe UI Black" panose="020B0A02040204020203" pitchFamily="34" charset="0"/>
                <a:ea typeface="Segoe UI Black" panose="020B0A02040204020203" pitchFamily="34" charset="0"/>
                <a:cs typeface="Arial" panose="020B0604020202020204" pitchFamily="34" charset="0"/>
              </a:rPr>
              <a:t>CONTENTS</a:t>
            </a:r>
            <a:endParaRPr lang="en-GB" sz="4400" b="1">
              <a:solidFill>
                <a:srgbClr val="FFC000"/>
              </a:solidFill>
              <a:latin typeface="Segoe UI Black" panose="020B0A02040204020203" pitchFamily="34" charset="0"/>
              <a:ea typeface="Segoe UI Black" panose="020B0A02040204020203" pitchFamily="34" charset="0"/>
              <a:cs typeface="Arial" panose="020B0604020202020204" pitchFamily="34" charset="0"/>
            </a:endParaRPr>
          </a:p>
        </p:txBody>
      </p:sp>
      <p:sp>
        <p:nvSpPr>
          <p:cNvPr id="14" name="TextBox 13">
            <a:extLst>
              <a:ext uri="{FF2B5EF4-FFF2-40B4-BE49-F238E27FC236}">
                <a16:creationId xmlns:a16="http://schemas.microsoft.com/office/drawing/2014/main" id="{BD3369B0-7CDA-4D10-88BE-E4F2E58E8895}"/>
              </a:ext>
            </a:extLst>
          </p:cNvPr>
          <p:cNvSpPr txBox="1"/>
          <p:nvPr/>
        </p:nvSpPr>
        <p:spPr>
          <a:xfrm>
            <a:off x="480648" y="1494885"/>
            <a:ext cx="11711352" cy="3330079"/>
          </a:xfrm>
          <a:prstGeom prst="rect">
            <a:avLst/>
          </a:prstGeom>
          <a:noFill/>
        </p:spPr>
        <p:txBody>
          <a:bodyPr wrap="square" lIns="91440" tIns="45720" rIns="91440" bIns="45720" anchor="t">
            <a:spAutoFit/>
          </a:bodyPr>
          <a:lstStyle/>
          <a:p>
            <a:pPr marL="342900" indent="-342900">
              <a:lnSpc>
                <a:spcPct val="200000"/>
              </a:lnSpc>
              <a:buFont typeface="Wingdings" panose="020B0604020202020204" pitchFamily="34" charset="0"/>
              <a:buChar char="§"/>
            </a:pPr>
            <a:r>
              <a:rPr lang="en-GB" b="1" dirty="0">
                <a:latin typeface="Segoe UI" panose="020B0502040204020203" pitchFamily="34" charset="0"/>
                <a:cs typeface="Segoe UI" panose="020B0502040204020203" pitchFamily="34" charset="0"/>
              </a:rPr>
              <a:t>WHO WE ARE AND WHAT WE DO 								(5′)</a:t>
            </a:r>
          </a:p>
          <a:p>
            <a:pPr marL="342900" indent="-342900">
              <a:lnSpc>
                <a:spcPct val="200000"/>
              </a:lnSpc>
              <a:buFont typeface="Wingdings" panose="020B0604020202020204" pitchFamily="34" charset="0"/>
              <a:buChar char="§"/>
            </a:pPr>
            <a:r>
              <a:rPr lang="nl-BE" b="1" dirty="0">
                <a:latin typeface="Segoe UI" panose="020B0502040204020203" pitchFamily="34" charset="0"/>
                <a:cs typeface="Segoe UI" panose="020B0502040204020203" pitchFamily="34" charset="0"/>
              </a:rPr>
              <a:t>OUR VISION &amp; </a:t>
            </a:r>
            <a:r>
              <a:rPr lang="en-GB" b="1" dirty="0">
                <a:latin typeface="Segoe UI" panose="020B0502040204020203" pitchFamily="34" charset="0"/>
                <a:cs typeface="Segoe UI" panose="020B0502040204020203" pitchFamily="34" charset="0"/>
              </a:rPr>
              <a:t>ORGANIZATIONAL CAPACITY BUILDING FOR HEALTH LITERACY 			(5′)</a:t>
            </a:r>
            <a:endParaRPr lang="nl-BE" b="1" dirty="0">
              <a:latin typeface="Segoe UI" panose="020B0502040204020203" pitchFamily="34" charset="0"/>
              <a:cs typeface="Segoe UI" panose="020B0502040204020203" pitchFamily="34" charset="0"/>
            </a:endParaRPr>
          </a:p>
          <a:p>
            <a:pPr marL="342900" indent="-342900">
              <a:lnSpc>
                <a:spcPct val="200000"/>
              </a:lnSpc>
              <a:buFont typeface="Wingdings" panose="020B0604020202020204" pitchFamily="34" charset="0"/>
              <a:buChar char="§"/>
            </a:pPr>
            <a:r>
              <a:rPr lang="nl-BE" b="1" dirty="0">
                <a:latin typeface="Segoe UI" panose="020B0502040204020203" pitchFamily="34" charset="0"/>
                <a:cs typeface="Segoe UI" panose="020B0502040204020203" pitchFamily="34" charset="0"/>
              </a:rPr>
              <a:t>COLLABORATIVE INCUBATOR – GUIDED BY 3 CASE STUDIES 					</a:t>
            </a:r>
            <a:r>
              <a:rPr lang="en-GB" b="1" dirty="0">
                <a:latin typeface="Segoe UI" panose="020B0502040204020203" pitchFamily="34" charset="0"/>
                <a:cs typeface="Segoe UI" panose="020B0502040204020203" pitchFamily="34" charset="0"/>
              </a:rPr>
              <a:t>(5′)</a:t>
            </a:r>
            <a:endParaRPr lang="nl-BE" b="1" dirty="0">
              <a:latin typeface="Segoe UI" panose="020B0502040204020203" pitchFamily="34" charset="0"/>
              <a:cs typeface="Segoe UI" panose="020B0502040204020203" pitchFamily="34" charset="0"/>
            </a:endParaRPr>
          </a:p>
          <a:p>
            <a:pPr marL="800100" lvl="1" indent="-342900">
              <a:lnSpc>
                <a:spcPct val="200000"/>
              </a:lnSpc>
              <a:buFont typeface="Wingdings" panose="020B0604020202020204" pitchFamily="34" charset="0"/>
              <a:buChar char="§"/>
            </a:pPr>
            <a:r>
              <a:rPr lang="nl-BE" b="1" dirty="0" err="1">
                <a:solidFill>
                  <a:srgbClr val="FFC000"/>
                </a:solidFill>
                <a:latin typeface="Segoe UI"/>
                <a:ea typeface="Segoe UI Black"/>
                <a:cs typeface="Segoe UI"/>
              </a:rPr>
              <a:t>Intermutualistic</a:t>
            </a:r>
            <a:r>
              <a:rPr lang="nl-BE" b="1" dirty="0">
                <a:solidFill>
                  <a:srgbClr val="FFC000"/>
                </a:solidFill>
                <a:latin typeface="Segoe UI"/>
                <a:ea typeface="Segoe UI Black"/>
                <a:cs typeface="Segoe UI"/>
              </a:rPr>
              <a:t> health </a:t>
            </a:r>
            <a:r>
              <a:rPr lang="nl-BE" b="1" dirty="0" err="1">
                <a:solidFill>
                  <a:srgbClr val="FFC000"/>
                </a:solidFill>
                <a:latin typeface="Segoe UI"/>
                <a:ea typeface="Segoe UI Black"/>
                <a:cs typeface="Segoe UI"/>
              </a:rPr>
              <a:t>advisors</a:t>
            </a:r>
            <a:r>
              <a:rPr lang="nl-BE" b="1" dirty="0">
                <a:solidFill>
                  <a:srgbClr val="FFC000"/>
                </a:solidFill>
                <a:latin typeface="Segoe UI"/>
                <a:ea typeface="Segoe UI Black"/>
                <a:cs typeface="Segoe UI"/>
              </a:rPr>
              <a:t> in Brussels &amp; COLLABORATIVE INCUBATOR 			</a:t>
            </a:r>
            <a:r>
              <a:rPr lang="en-GB" b="1" dirty="0">
                <a:solidFill>
                  <a:srgbClr val="FFC000"/>
                </a:solidFill>
                <a:latin typeface="Segoe UI"/>
                <a:ea typeface="Segoe UI Black"/>
                <a:cs typeface="Segoe UI"/>
              </a:rPr>
              <a:t>(20’)</a:t>
            </a:r>
            <a:endParaRPr lang="nl-BE" b="1" dirty="0">
              <a:solidFill>
                <a:srgbClr val="FFC000"/>
              </a:solidFill>
              <a:latin typeface="Segoe UI"/>
              <a:ea typeface="Segoe UI Black"/>
              <a:cs typeface="Segoe UI"/>
            </a:endParaRPr>
          </a:p>
          <a:p>
            <a:pPr marL="800100" lvl="1" indent="-342900">
              <a:lnSpc>
                <a:spcPct val="200000"/>
              </a:lnSpc>
              <a:buFont typeface="Wingdings" panose="020B0604020202020204" pitchFamily="34" charset="0"/>
              <a:buChar char="§"/>
            </a:pPr>
            <a:r>
              <a:rPr lang="en-GB" b="1" dirty="0">
                <a:solidFill>
                  <a:srgbClr val="FFC000"/>
                </a:solidFill>
                <a:latin typeface="Segoe UI" panose="020B0502040204020203" pitchFamily="34" charset="0"/>
                <a:ea typeface="Segoe UI Black"/>
                <a:cs typeface="Segoe UI" panose="020B0502040204020203" pitchFamily="34" charset="0"/>
              </a:rPr>
              <a:t>Health literacy and treatment compliance of CHD patients</a:t>
            </a:r>
            <a:r>
              <a:rPr lang="nl-BE" b="1" dirty="0">
                <a:solidFill>
                  <a:srgbClr val="FFC000"/>
                </a:solidFill>
                <a:latin typeface="Segoe UI"/>
                <a:ea typeface="Segoe UI Black"/>
                <a:cs typeface="Segoe UI"/>
              </a:rPr>
              <a:t> &amp; COLLABORATIVE INCUBATOR 	</a:t>
            </a:r>
            <a:r>
              <a:rPr lang="en-GB" b="1" dirty="0">
                <a:solidFill>
                  <a:srgbClr val="FFC000"/>
                </a:solidFill>
                <a:latin typeface="Segoe UI"/>
                <a:ea typeface="Segoe UI Black"/>
                <a:cs typeface="Segoe UI"/>
              </a:rPr>
              <a:t>(20′)</a:t>
            </a:r>
            <a:endParaRPr lang="nl-BE" b="1" dirty="0">
              <a:solidFill>
                <a:srgbClr val="FFC000"/>
              </a:solidFill>
              <a:latin typeface="Segoe UI"/>
              <a:ea typeface="Segoe UI Black"/>
              <a:cs typeface="Segoe UI"/>
            </a:endParaRPr>
          </a:p>
          <a:p>
            <a:pPr marL="800100" lvl="1" indent="-342900">
              <a:lnSpc>
                <a:spcPct val="200000"/>
              </a:lnSpc>
              <a:buFont typeface="Wingdings" panose="020B0604020202020204" pitchFamily="34" charset="0"/>
              <a:buChar char="§"/>
            </a:pPr>
            <a:r>
              <a:rPr lang="en-GB" b="1" dirty="0">
                <a:solidFill>
                  <a:srgbClr val="FFC000"/>
                </a:solidFill>
                <a:latin typeface="Segoe UI"/>
                <a:ea typeface="Segoe UI Black"/>
                <a:cs typeface="Segoe UI"/>
              </a:rPr>
              <a:t>Sensitization campaign among </a:t>
            </a:r>
            <a:r>
              <a:rPr lang="en-GB" b="1" dirty="0" err="1">
                <a:solidFill>
                  <a:srgbClr val="FFC000"/>
                </a:solidFill>
                <a:latin typeface="Segoe UI"/>
                <a:ea typeface="Segoe UI Black"/>
                <a:cs typeface="Segoe UI"/>
              </a:rPr>
              <a:t>polymedicated</a:t>
            </a:r>
            <a:r>
              <a:rPr lang="en-GB" b="1" dirty="0">
                <a:solidFill>
                  <a:srgbClr val="FFC000"/>
                </a:solidFill>
                <a:latin typeface="Segoe UI"/>
                <a:ea typeface="Segoe UI Black"/>
                <a:cs typeface="Segoe UI"/>
              </a:rPr>
              <a:t> elderly</a:t>
            </a:r>
            <a:r>
              <a:rPr lang="nl-BE" b="1" dirty="0">
                <a:solidFill>
                  <a:srgbClr val="FFC000"/>
                </a:solidFill>
                <a:latin typeface="Segoe UI"/>
                <a:ea typeface="Segoe UI Black"/>
                <a:cs typeface="Segoe UI"/>
              </a:rPr>
              <a:t> &amp; COLLABORATIVE INCUBATOR 	</a:t>
            </a:r>
            <a:r>
              <a:rPr lang="en-GB" b="1" dirty="0">
                <a:solidFill>
                  <a:srgbClr val="FFC000"/>
                </a:solidFill>
                <a:latin typeface="Segoe UI"/>
                <a:ea typeface="Segoe UI Black"/>
                <a:cs typeface="Segoe UI"/>
              </a:rPr>
              <a:t>(20′)</a:t>
            </a:r>
            <a:endParaRPr lang="nl-BE" b="1" dirty="0">
              <a:solidFill>
                <a:srgbClr val="FFC000"/>
              </a:solidFill>
              <a:latin typeface="Segoe UI"/>
              <a:ea typeface="Segoe UI Black"/>
              <a:cs typeface="Segoe UI"/>
            </a:endParaRPr>
          </a:p>
        </p:txBody>
      </p:sp>
      <p:sp>
        <p:nvSpPr>
          <p:cNvPr id="15" name="Rectangle: Rounded Corners 14">
            <a:extLst>
              <a:ext uri="{FF2B5EF4-FFF2-40B4-BE49-F238E27FC236}">
                <a16:creationId xmlns:a16="http://schemas.microsoft.com/office/drawing/2014/main" id="{281C4C2A-83C2-4A83-972C-2963D4A7699F}"/>
              </a:ext>
            </a:extLst>
          </p:cNvPr>
          <p:cNvSpPr/>
          <p:nvPr/>
        </p:nvSpPr>
        <p:spPr>
          <a:xfrm>
            <a:off x="547700" y="1687293"/>
            <a:ext cx="297768" cy="2977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Black" panose="020B0A02040204020203" pitchFamily="34" charset="0"/>
              <a:ea typeface="Segoe UI Black" panose="020B0A02040204020203" pitchFamily="34" charset="0"/>
            </a:endParaRPr>
          </a:p>
        </p:txBody>
      </p:sp>
      <p:sp>
        <p:nvSpPr>
          <p:cNvPr id="28" name="Rectangle: Rounded Corners 27">
            <a:extLst>
              <a:ext uri="{FF2B5EF4-FFF2-40B4-BE49-F238E27FC236}">
                <a16:creationId xmlns:a16="http://schemas.microsoft.com/office/drawing/2014/main" id="{43DAE076-D6AA-494A-B325-A243FCEAFE81}"/>
              </a:ext>
            </a:extLst>
          </p:cNvPr>
          <p:cNvSpPr/>
          <p:nvPr/>
        </p:nvSpPr>
        <p:spPr>
          <a:xfrm>
            <a:off x="545441" y="2279132"/>
            <a:ext cx="297768" cy="2977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Black" panose="020B0A02040204020203" pitchFamily="34" charset="0"/>
              <a:ea typeface="Segoe UI Black" panose="020B0A02040204020203" pitchFamily="34" charset="0"/>
            </a:endParaRPr>
          </a:p>
        </p:txBody>
      </p:sp>
      <p:sp>
        <p:nvSpPr>
          <p:cNvPr id="29" name="Rectangle: Rounded Corners 28">
            <a:extLst>
              <a:ext uri="{FF2B5EF4-FFF2-40B4-BE49-F238E27FC236}">
                <a16:creationId xmlns:a16="http://schemas.microsoft.com/office/drawing/2014/main" id="{575CCCF7-9879-4964-9ABB-88BBB2AFB095}"/>
              </a:ext>
            </a:extLst>
          </p:cNvPr>
          <p:cNvSpPr/>
          <p:nvPr/>
        </p:nvSpPr>
        <p:spPr>
          <a:xfrm>
            <a:off x="545441" y="2826336"/>
            <a:ext cx="297768" cy="2977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Black" panose="020B0A02040204020203" pitchFamily="34" charset="0"/>
              <a:ea typeface="Segoe UI Black" panose="020B0A02040204020203" pitchFamily="34" charset="0"/>
            </a:endParaRPr>
          </a:p>
        </p:txBody>
      </p:sp>
      <p:sp>
        <p:nvSpPr>
          <p:cNvPr id="4" name="Rectangle: Rounded Corners 3">
            <a:extLst>
              <a:ext uri="{FF2B5EF4-FFF2-40B4-BE49-F238E27FC236}">
                <a16:creationId xmlns:a16="http://schemas.microsoft.com/office/drawing/2014/main" id="{0AE952BC-24E7-F59E-4CA5-FA39A81EE17F}"/>
              </a:ext>
            </a:extLst>
          </p:cNvPr>
          <p:cNvSpPr/>
          <p:nvPr/>
        </p:nvSpPr>
        <p:spPr>
          <a:xfrm>
            <a:off x="966783" y="3370946"/>
            <a:ext cx="297768" cy="29776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Black" panose="020B0A02040204020203" pitchFamily="34" charset="0"/>
              <a:ea typeface="Segoe UI Black" panose="020B0A02040204020203" pitchFamily="34" charset="0"/>
            </a:endParaRPr>
          </a:p>
        </p:txBody>
      </p:sp>
      <p:sp>
        <p:nvSpPr>
          <p:cNvPr id="5" name="Rectangle: Rounded Corners 4">
            <a:extLst>
              <a:ext uri="{FF2B5EF4-FFF2-40B4-BE49-F238E27FC236}">
                <a16:creationId xmlns:a16="http://schemas.microsoft.com/office/drawing/2014/main" id="{56947F8F-86EB-E062-42ED-EDF030FAB29E}"/>
              </a:ext>
            </a:extLst>
          </p:cNvPr>
          <p:cNvSpPr/>
          <p:nvPr/>
        </p:nvSpPr>
        <p:spPr>
          <a:xfrm>
            <a:off x="966783" y="3925183"/>
            <a:ext cx="297768" cy="29776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Black" panose="020B0A02040204020203" pitchFamily="34" charset="0"/>
              <a:ea typeface="Segoe UI Black" panose="020B0A02040204020203" pitchFamily="34" charset="0"/>
            </a:endParaRPr>
          </a:p>
        </p:txBody>
      </p:sp>
      <p:sp>
        <p:nvSpPr>
          <p:cNvPr id="6" name="Rectangle: Rounded Corners 5">
            <a:extLst>
              <a:ext uri="{FF2B5EF4-FFF2-40B4-BE49-F238E27FC236}">
                <a16:creationId xmlns:a16="http://schemas.microsoft.com/office/drawing/2014/main" id="{8F44A1D5-55EC-F555-19BA-A396F6C8FF07}"/>
              </a:ext>
            </a:extLst>
          </p:cNvPr>
          <p:cNvSpPr/>
          <p:nvPr/>
        </p:nvSpPr>
        <p:spPr>
          <a:xfrm>
            <a:off x="966783" y="4479419"/>
            <a:ext cx="297768" cy="29776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75170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29" grpId="0" animBg="1"/>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25E1A906-AE81-7455-3AA2-A151E6F1A428}"/>
              </a:ext>
            </a:extLst>
          </p:cNvPr>
          <p:cNvSpPr/>
          <p:nvPr/>
        </p:nvSpPr>
        <p:spPr>
          <a:xfrm>
            <a:off x="450937" y="1092310"/>
            <a:ext cx="11115957" cy="4922728"/>
          </a:xfrm>
          <a:prstGeom prst="round2DiagRect">
            <a:avLst>
              <a:gd name="adj1" fmla="val 22519"/>
              <a:gd name="adj2" fmla="val 0"/>
            </a:avLst>
          </a:prstGeom>
          <a:solidFill>
            <a:srgbClr val="72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89013" marR="0" lvl="1" indent="-625475" algn="l" defTabSz="914400" rtl="0" eaLnBrk="1" fontAlgn="auto" latinLnBrk="0" hangingPunct="1">
              <a:lnSpc>
                <a:spcPct val="150000"/>
              </a:lnSpc>
              <a:spcBef>
                <a:spcPts val="1200"/>
              </a:spcBef>
              <a:spcAft>
                <a:spcPts val="0"/>
              </a:spcAft>
              <a:buClrTx/>
              <a:buSzTx/>
              <a:buFont typeface="Wingdings" panose="05000000000000000000" pitchFamily="2" charset="2"/>
              <a:buChar char="§"/>
              <a:tabLst>
                <a:tab pos="361950" algn="l"/>
              </a:tabLst>
              <a:defRPr/>
            </a:pPr>
            <a:r>
              <a:rPr lang="en-GB" sz="2400" dirty="0">
                <a:latin typeface="Segoe UI" panose="020B0502040204020203" pitchFamily="34" charset="0"/>
                <a:cs typeface="Segoe UI" panose="020B0502040204020203" pitchFamily="34" charset="0"/>
              </a:rPr>
              <a:t>Aged 40-75</a:t>
            </a:r>
          </a:p>
          <a:p>
            <a:pPr marL="989013" marR="0" lvl="1" indent="-625475" algn="l" defTabSz="914400" rtl="0" eaLnBrk="1" fontAlgn="auto" latinLnBrk="0" hangingPunct="1">
              <a:lnSpc>
                <a:spcPct val="150000"/>
              </a:lnSpc>
              <a:spcBef>
                <a:spcPts val="1200"/>
              </a:spcBef>
              <a:spcAft>
                <a:spcPts val="0"/>
              </a:spcAft>
              <a:buClrTx/>
              <a:buSzTx/>
              <a:buFont typeface="Wingdings" panose="05000000000000000000" pitchFamily="2" charset="2"/>
              <a:buChar char="§"/>
              <a:tabLst>
                <a:tab pos="361950" algn="l"/>
              </a:tabLst>
              <a:defRPr/>
            </a:pPr>
            <a:r>
              <a:rPr lang="en-GB" sz="2400" dirty="0">
                <a:latin typeface="Segoe UI" panose="020B0502040204020203" pitchFamily="34" charset="0"/>
                <a:cs typeface="Segoe UI" panose="020B0502040204020203" pitchFamily="34" charset="0"/>
              </a:rPr>
              <a:t>Concomitant treatment with a </a:t>
            </a:r>
            <a:r>
              <a:rPr lang="en-GB" sz="2400" b="1" dirty="0">
                <a:latin typeface="Segoe UI" panose="020B0502040204020203" pitchFamily="34" charset="0"/>
                <a:cs typeface="Segoe UI" panose="020B0502040204020203" pitchFamily="34" charset="0"/>
              </a:rPr>
              <a:t>lipid lowering agent</a:t>
            </a:r>
            <a:r>
              <a:rPr lang="en-GB" sz="2400" dirty="0">
                <a:latin typeface="Segoe UI" panose="020B0502040204020203" pitchFamily="34" charset="0"/>
                <a:cs typeface="Segoe UI" panose="020B0502040204020203" pitchFamily="34" charset="0"/>
              </a:rPr>
              <a:t>, an </a:t>
            </a:r>
            <a:r>
              <a:rPr lang="en-GB" sz="2400" b="1" dirty="0">
                <a:latin typeface="Segoe UI" panose="020B0502040204020203" pitchFamily="34" charset="0"/>
                <a:cs typeface="Segoe UI" panose="020B0502040204020203" pitchFamily="34" charset="0"/>
              </a:rPr>
              <a:t>antihypertensive medication </a:t>
            </a:r>
            <a:r>
              <a:rPr lang="en-GB" sz="2400" dirty="0">
                <a:latin typeface="Segoe UI" panose="020B0502040204020203" pitchFamily="34" charset="0"/>
                <a:cs typeface="Segoe UI" panose="020B0502040204020203" pitchFamily="34" charset="0"/>
              </a:rPr>
              <a:t>(or combination of several of them) and </a:t>
            </a:r>
            <a:r>
              <a:rPr lang="en-GB" sz="2400" b="1" dirty="0">
                <a:latin typeface="Segoe UI" panose="020B0502040204020203" pitchFamily="34" charset="0"/>
                <a:cs typeface="Segoe UI" panose="020B0502040204020203" pitchFamily="34" charset="0"/>
              </a:rPr>
              <a:t>nitrates or </a:t>
            </a:r>
            <a:r>
              <a:rPr lang="en-GB" sz="2400" b="1" dirty="0" err="1">
                <a:latin typeface="Segoe UI" panose="020B0502040204020203" pitchFamily="34" charset="0"/>
                <a:cs typeface="Segoe UI" panose="020B0502040204020203" pitchFamily="34" charset="0"/>
              </a:rPr>
              <a:t>molsidomine</a:t>
            </a:r>
            <a:r>
              <a:rPr lang="en-GB" sz="2400" dirty="0">
                <a:latin typeface="Segoe UI" panose="020B0502040204020203" pitchFamily="34" charset="0"/>
                <a:cs typeface="Segoe UI" panose="020B0502040204020203" pitchFamily="34" charset="0"/>
              </a:rPr>
              <a:t>, as documented in our databases</a:t>
            </a:r>
          </a:p>
          <a:p>
            <a:pPr marL="989013" marR="0" lvl="1" indent="-625475" algn="l" defTabSz="914400" rtl="0" eaLnBrk="1" fontAlgn="auto" latinLnBrk="0" hangingPunct="1">
              <a:lnSpc>
                <a:spcPct val="150000"/>
              </a:lnSpc>
              <a:spcBef>
                <a:spcPts val="1200"/>
              </a:spcBef>
              <a:spcAft>
                <a:spcPts val="0"/>
              </a:spcAft>
              <a:buClrTx/>
              <a:buSzTx/>
              <a:buFont typeface="Wingdings" panose="05000000000000000000" pitchFamily="2" charset="2"/>
              <a:buChar char="§"/>
              <a:tabLst>
                <a:tab pos="361950" algn="l"/>
              </a:tabLst>
              <a:defRPr/>
            </a:pPr>
            <a:r>
              <a:rPr lang="en-GB" sz="2400" dirty="0">
                <a:latin typeface="Segoe UI" panose="020B0502040204020203" pitchFamily="34" charset="0"/>
                <a:cs typeface="Segoe UI" panose="020B0502040204020203" pitchFamily="34" charset="0"/>
              </a:rPr>
              <a:t>Medication possession ratio (MPR) less than 80% for at least 2 out of 3 medications</a:t>
            </a:r>
          </a:p>
        </p:txBody>
      </p:sp>
      <p:sp>
        <p:nvSpPr>
          <p:cNvPr id="4" name="Slide Number Placeholder 3">
            <a:extLst>
              <a:ext uri="{FF2B5EF4-FFF2-40B4-BE49-F238E27FC236}">
                <a16:creationId xmlns:a16="http://schemas.microsoft.com/office/drawing/2014/main" id="{2AB40053-B57D-4AE4-8ED8-8DCB8C91A94D}"/>
              </a:ext>
            </a:extLst>
          </p:cNvPr>
          <p:cNvSpPr>
            <a:spLocks noGrp="1"/>
          </p:cNvSpPr>
          <p:nvPr>
            <p:ph type="sldNum" sz="quarter" idx="12"/>
          </p:nvPr>
        </p:nvSpPr>
        <p:spPr/>
        <p:txBody>
          <a:bodyPr/>
          <a:lstStyle/>
          <a:p>
            <a:fld id="{7693949C-1E1B-476B-8E00-BD738D5A66DE}" type="slidenum">
              <a:rPr lang="en-GB" smtClean="0"/>
              <a:pPr/>
              <a:t>20</a:t>
            </a:fld>
            <a:endParaRPr lang="en-GB"/>
          </a:p>
        </p:txBody>
      </p:sp>
      <p:pic>
        <p:nvPicPr>
          <p:cNvPr id="13314" name="Picture 2" descr="Patient Svg Png Icon Free Download (#320438) - OnlineWebFonts.COM">
            <a:extLst>
              <a:ext uri="{FF2B5EF4-FFF2-40B4-BE49-F238E27FC236}">
                <a16:creationId xmlns:a16="http://schemas.microsoft.com/office/drawing/2014/main" id="{69ABB4F4-707D-FEB4-02E1-370F9AFE72E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59025" y="1242622"/>
            <a:ext cx="1007564" cy="101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675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761384-7CEC-72D1-B25D-D573A41706DA}"/>
              </a:ext>
            </a:extLst>
          </p:cNvPr>
          <p:cNvPicPr>
            <a:picLocks noChangeAspect="1"/>
          </p:cNvPicPr>
          <p:nvPr/>
        </p:nvPicPr>
        <p:blipFill>
          <a:blip r:embed="rId3"/>
          <a:stretch>
            <a:fillRect/>
          </a:stretch>
        </p:blipFill>
        <p:spPr>
          <a:xfrm>
            <a:off x="1283799" y="302157"/>
            <a:ext cx="10125349" cy="4251926"/>
          </a:xfrm>
          <a:prstGeom prst="rect">
            <a:avLst/>
          </a:prstGeom>
        </p:spPr>
      </p:pic>
      <p:sp>
        <p:nvSpPr>
          <p:cNvPr id="4" name="Slide Number Placeholder 3">
            <a:extLst>
              <a:ext uri="{FF2B5EF4-FFF2-40B4-BE49-F238E27FC236}">
                <a16:creationId xmlns:a16="http://schemas.microsoft.com/office/drawing/2014/main" id="{2AB40053-B57D-4AE4-8ED8-8DCB8C91A94D}"/>
              </a:ext>
            </a:extLst>
          </p:cNvPr>
          <p:cNvSpPr>
            <a:spLocks noGrp="1"/>
          </p:cNvSpPr>
          <p:nvPr>
            <p:ph type="sldNum" sz="quarter" idx="12"/>
          </p:nvPr>
        </p:nvSpPr>
        <p:spPr/>
        <p:txBody>
          <a:bodyPr/>
          <a:lstStyle/>
          <a:p>
            <a:fld id="{7693949C-1E1B-476B-8E00-BD738D5A66DE}" type="slidenum">
              <a:rPr lang="en-GB" smtClean="0"/>
              <a:pPr/>
              <a:t>21</a:t>
            </a:fld>
            <a:endParaRPr lang="en-GB"/>
          </a:p>
        </p:txBody>
      </p:sp>
      <p:sp>
        <p:nvSpPr>
          <p:cNvPr id="7" name="TextBox 6">
            <a:extLst>
              <a:ext uri="{FF2B5EF4-FFF2-40B4-BE49-F238E27FC236}">
                <a16:creationId xmlns:a16="http://schemas.microsoft.com/office/drawing/2014/main" id="{B36FF275-ADA2-9D0E-3484-3D080C921818}"/>
              </a:ext>
            </a:extLst>
          </p:cNvPr>
          <p:cNvSpPr txBox="1"/>
          <p:nvPr/>
        </p:nvSpPr>
        <p:spPr>
          <a:xfrm>
            <a:off x="1283799" y="4497399"/>
            <a:ext cx="11060483" cy="1685526"/>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en-GB" sz="2400" dirty="0">
                <a:latin typeface="Segoe UI" panose="020B0502040204020203" pitchFamily="34" charset="0"/>
                <a:cs typeface="Segoe UI" panose="020B0502040204020203" pitchFamily="34" charset="0"/>
              </a:rPr>
              <a:t>Modules offered via telephone contacts (TC), approximately 1 month apart</a:t>
            </a:r>
          </a:p>
          <a:p>
            <a:pPr marL="342900" indent="-342900">
              <a:lnSpc>
                <a:spcPct val="150000"/>
              </a:lnSpc>
              <a:buFont typeface="Wingdings" panose="05000000000000000000" pitchFamily="2" charset="2"/>
              <a:buChar char="§"/>
            </a:pPr>
            <a:r>
              <a:rPr lang="en-GB" sz="2400" dirty="0">
                <a:latin typeface="Segoe UI" panose="020B0502040204020203" pitchFamily="34" charset="0"/>
                <a:cs typeface="Segoe UI" panose="020B0502040204020203" pitchFamily="34" charset="0"/>
              </a:rPr>
              <a:t>Identification of risk factors contributed to selection of modules</a:t>
            </a:r>
          </a:p>
          <a:p>
            <a:pPr marL="342900" indent="-342900">
              <a:lnSpc>
                <a:spcPct val="150000"/>
              </a:lnSpc>
              <a:buFont typeface="Wingdings" panose="05000000000000000000" pitchFamily="2" charset="2"/>
              <a:buChar char="§"/>
            </a:pPr>
            <a:r>
              <a:rPr lang="en-GB" sz="2400" dirty="0">
                <a:latin typeface="Segoe UI" panose="020B0502040204020203" pitchFamily="34" charset="0"/>
                <a:cs typeface="Segoe UI" panose="020B0502040204020203" pitchFamily="34" charset="0"/>
              </a:rPr>
              <a:t>Coaching program offered by two nurses (partnership with Modis)</a:t>
            </a:r>
          </a:p>
        </p:txBody>
      </p:sp>
      <p:pic>
        <p:nvPicPr>
          <p:cNvPr id="11266" name="Picture 2" descr="Medical Team Icon Stock Illustration - Download Image Now - Nurse, Icon,  Doctor - iStock">
            <a:extLst>
              <a:ext uri="{FF2B5EF4-FFF2-40B4-BE49-F238E27FC236}">
                <a16:creationId xmlns:a16="http://schemas.microsoft.com/office/drawing/2014/main" id="{42B096A7-A337-27FD-7833-7132D6FF60B4}"/>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t="15445"/>
          <a:stretch/>
        </p:blipFill>
        <p:spPr bwMode="auto">
          <a:xfrm>
            <a:off x="870534" y="37577"/>
            <a:ext cx="1060559" cy="89675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022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B40053-B57D-4AE4-8ED8-8DCB8C91A94D}"/>
              </a:ext>
            </a:extLst>
          </p:cNvPr>
          <p:cNvSpPr>
            <a:spLocks noGrp="1"/>
          </p:cNvSpPr>
          <p:nvPr>
            <p:ph type="sldNum" sz="quarter" idx="12"/>
          </p:nvPr>
        </p:nvSpPr>
        <p:spPr/>
        <p:txBody>
          <a:bodyPr/>
          <a:lstStyle/>
          <a:p>
            <a:fld id="{7693949C-1E1B-476B-8E00-BD738D5A66DE}" type="slidenum">
              <a:rPr lang="en-GB" smtClean="0"/>
              <a:pPr/>
              <a:t>22</a:t>
            </a:fld>
            <a:endParaRPr lang="en-GB"/>
          </a:p>
        </p:txBody>
      </p:sp>
      <p:sp>
        <p:nvSpPr>
          <p:cNvPr id="30" name="Content Placeholder 9">
            <a:extLst>
              <a:ext uri="{FF2B5EF4-FFF2-40B4-BE49-F238E27FC236}">
                <a16:creationId xmlns:a16="http://schemas.microsoft.com/office/drawing/2014/main" id="{8FDF9EBA-D02D-48BF-82C3-124E28B8AA07}"/>
              </a:ext>
            </a:extLst>
          </p:cNvPr>
          <p:cNvSpPr>
            <a:spLocks noGrp="1"/>
          </p:cNvSpPr>
          <p:nvPr>
            <p:ph idx="1"/>
          </p:nvPr>
        </p:nvSpPr>
        <p:spPr>
          <a:xfrm>
            <a:off x="407988" y="639906"/>
            <a:ext cx="11479212" cy="4835599"/>
          </a:xfrm>
        </p:spPr>
        <p:txBody>
          <a:bodyPr>
            <a:noAutofit/>
          </a:bodyPr>
          <a:lstStyle/>
          <a:p>
            <a:pPr marL="0" marR="0" lvl="1" indent="0" algn="l" defTabSz="914400" rtl="0" eaLnBrk="1" fontAlgn="auto" latinLnBrk="0" hangingPunct="1">
              <a:lnSpc>
                <a:spcPct val="150000"/>
              </a:lnSpc>
              <a:spcBef>
                <a:spcPts val="1200"/>
              </a:spcBef>
              <a:spcAft>
                <a:spcPts val="0"/>
              </a:spcAft>
              <a:buClrTx/>
              <a:buSzTx/>
              <a:buNone/>
              <a:tabLst>
                <a:tab pos="361950" algn="l"/>
              </a:tabLst>
              <a:defRPr/>
            </a:pPr>
            <a:r>
              <a:rPr lang="en-GB" b="1" dirty="0">
                <a:latin typeface="Segoe UI" panose="020B0502040204020203" pitchFamily="34" charset="0"/>
                <a:cs typeface="Segoe UI" panose="020B0502040204020203" pitchFamily="34" charset="0"/>
              </a:rPr>
              <a:t>CHANGES TO PLANNED ANALYSIS</a:t>
            </a:r>
          </a:p>
          <a:p>
            <a:pPr marL="361950" marR="0" lvl="1" indent="-361950" algn="l" defTabSz="914400" rtl="0" eaLnBrk="1" fontAlgn="auto" latinLnBrk="0" hangingPunct="1">
              <a:lnSpc>
                <a:spcPct val="150000"/>
              </a:lnSpc>
              <a:spcBef>
                <a:spcPts val="1200"/>
              </a:spcBef>
              <a:spcAft>
                <a:spcPts val="0"/>
              </a:spcAft>
              <a:buClrTx/>
              <a:buSzTx/>
              <a:buFontTx/>
              <a:buBlip>
                <a:blip r:embed="rId3"/>
              </a:buBlip>
              <a:tabLst>
                <a:tab pos="361950" algn="l"/>
              </a:tabLst>
              <a:defRPr/>
            </a:pPr>
            <a:r>
              <a:rPr lang="en-GB" b="1" dirty="0">
                <a:latin typeface="Segoe UI" panose="020B0502040204020203" pitchFamily="34" charset="0"/>
                <a:cs typeface="Segoe UI" panose="020B0502040204020203" pitchFamily="34" charset="0"/>
              </a:rPr>
              <a:t>Second invitation </a:t>
            </a:r>
            <a:r>
              <a:rPr lang="en-GB" dirty="0">
                <a:latin typeface="Segoe UI" panose="020B0502040204020203" pitchFamily="34" charset="0"/>
                <a:cs typeface="Segoe UI" panose="020B0502040204020203" pitchFamily="34" charset="0"/>
              </a:rPr>
              <a:t>wave was planned for patients with an MPR&lt;80% for at least 1 medication to complete the study population</a:t>
            </a:r>
          </a:p>
          <a:p>
            <a:pPr marL="361950" marR="0" lvl="1" indent="-361950" algn="l" defTabSz="914400" rtl="0" eaLnBrk="1" fontAlgn="auto" latinLnBrk="0" hangingPunct="1">
              <a:lnSpc>
                <a:spcPct val="150000"/>
              </a:lnSpc>
              <a:spcBef>
                <a:spcPts val="1200"/>
              </a:spcBef>
              <a:spcAft>
                <a:spcPts val="0"/>
              </a:spcAft>
              <a:buClrTx/>
              <a:buSzTx/>
              <a:buFontTx/>
              <a:buBlip>
                <a:blip r:embed="rId3"/>
              </a:buBlip>
              <a:tabLst>
                <a:tab pos="361950" algn="l"/>
              </a:tabLst>
              <a:defRPr/>
            </a:pPr>
            <a:r>
              <a:rPr lang="en-GB" dirty="0">
                <a:latin typeface="Segoe UI" panose="020B0502040204020203" pitchFamily="34" charset="0"/>
                <a:cs typeface="Segoe UI" panose="020B0502040204020203" pitchFamily="34" charset="0"/>
              </a:rPr>
              <a:t>As this study population is a population at high risk for serious complications after </a:t>
            </a:r>
            <a:r>
              <a:rPr lang="en-GB" b="1" dirty="0">
                <a:latin typeface="Segoe UI" panose="020B0502040204020203" pitchFamily="34" charset="0"/>
                <a:cs typeface="Segoe UI" panose="020B0502040204020203" pitchFamily="34" charset="0"/>
              </a:rPr>
              <a:t>COVID-19</a:t>
            </a:r>
            <a:r>
              <a:rPr lang="en-GB" dirty="0">
                <a:latin typeface="Segoe UI" panose="020B0502040204020203" pitchFamily="34" charset="0"/>
                <a:cs typeface="Segoe UI" panose="020B0502040204020203" pitchFamily="34" charset="0"/>
              </a:rPr>
              <a:t>-infection and the first contact with patients is a face-to-face visit, it was decided not to continue with the second wave</a:t>
            </a:r>
            <a:endParaRPr lang="nl-BE" dirty="0">
              <a:latin typeface="Segoe UI" panose="020B0502040204020203"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9F32B8EB-D162-D7D0-9D26-1106D55E17EC}"/>
              </a:ext>
            </a:extLst>
          </p:cNvPr>
          <p:cNvGrpSpPr/>
          <p:nvPr/>
        </p:nvGrpSpPr>
        <p:grpSpPr>
          <a:xfrm>
            <a:off x="407988" y="4335084"/>
            <a:ext cx="3487606" cy="1350265"/>
            <a:chOff x="8016659" y="1092309"/>
            <a:chExt cx="3487606" cy="1350265"/>
          </a:xfrm>
        </p:grpSpPr>
        <p:sp>
          <p:nvSpPr>
            <p:cNvPr id="7" name="Rectangle: Diagonal Corners Rounded 6">
              <a:extLst>
                <a:ext uri="{FF2B5EF4-FFF2-40B4-BE49-F238E27FC236}">
                  <a16:creationId xmlns:a16="http://schemas.microsoft.com/office/drawing/2014/main" id="{40552EAC-69C0-53B6-A770-6B0BC130C133}"/>
                </a:ext>
              </a:extLst>
            </p:cNvPr>
            <p:cNvSpPr/>
            <p:nvPr/>
          </p:nvSpPr>
          <p:spPr>
            <a:xfrm>
              <a:off x="8016659" y="1092309"/>
              <a:ext cx="3487606" cy="1350265"/>
            </a:xfrm>
            <a:prstGeom prst="round2DiagRect">
              <a:avLst>
                <a:gd name="adj1" fmla="val 22519"/>
                <a:gd name="adj2" fmla="val 0"/>
              </a:avLst>
            </a:prstGeom>
            <a:solidFill>
              <a:srgbClr val="727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marR="0" lvl="1" algn="l" defTabSz="914400" rtl="0" eaLnBrk="1" fontAlgn="auto" latinLnBrk="0" hangingPunct="1">
                <a:lnSpc>
                  <a:spcPct val="150000"/>
                </a:lnSpc>
                <a:spcBef>
                  <a:spcPts val="1200"/>
                </a:spcBef>
                <a:spcAft>
                  <a:spcPts val="0"/>
                </a:spcAft>
                <a:buClrTx/>
                <a:buSzTx/>
                <a:tabLst>
                  <a:tab pos="361950" algn="l"/>
                </a:tabLst>
                <a:defRPr/>
              </a:pPr>
              <a:r>
                <a:rPr lang="en-GB" sz="4000" b="1" dirty="0">
                  <a:latin typeface="Segoe UI" panose="020B0502040204020203" pitchFamily="34" charset="0"/>
                  <a:cs typeface="Segoe UI" panose="020B0502040204020203" pitchFamily="34" charset="0"/>
                </a:rPr>
                <a:t>n = 47</a:t>
              </a:r>
            </a:p>
          </p:txBody>
        </p:sp>
        <p:pic>
          <p:nvPicPr>
            <p:cNvPr id="8" name="Picture 2" descr="Patient Svg Png Icon Free Download (#320438) - OnlineWebFonts.COM">
              <a:extLst>
                <a:ext uri="{FF2B5EF4-FFF2-40B4-BE49-F238E27FC236}">
                  <a16:creationId xmlns:a16="http://schemas.microsoft.com/office/drawing/2014/main" id="{832C8234-22A8-8F2A-96FD-AFB6C3D13C8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59025" y="1242622"/>
              <a:ext cx="1007564" cy="10120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6124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B40053-B57D-4AE4-8ED8-8DCB8C91A94D}"/>
              </a:ext>
            </a:extLst>
          </p:cNvPr>
          <p:cNvSpPr>
            <a:spLocks noGrp="1"/>
          </p:cNvSpPr>
          <p:nvPr>
            <p:ph type="sldNum" sz="quarter" idx="12"/>
          </p:nvPr>
        </p:nvSpPr>
        <p:spPr/>
        <p:txBody>
          <a:bodyPr/>
          <a:lstStyle/>
          <a:p>
            <a:fld id="{7693949C-1E1B-476B-8E00-BD738D5A66DE}" type="slidenum">
              <a:rPr lang="en-GB" smtClean="0"/>
              <a:pPr/>
              <a:t>23</a:t>
            </a:fld>
            <a:endParaRPr lang="en-GB"/>
          </a:p>
        </p:txBody>
      </p:sp>
      <p:pic>
        <p:nvPicPr>
          <p:cNvPr id="5" name="Picture 4" descr="Chart, box and whisker chart&#10;&#10;Description automatically generated">
            <a:extLst>
              <a:ext uri="{FF2B5EF4-FFF2-40B4-BE49-F238E27FC236}">
                <a16:creationId xmlns:a16="http://schemas.microsoft.com/office/drawing/2014/main" id="{FB68D64D-8B22-4DA3-9754-871A9C6151C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033" y="1540701"/>
            <a:ext cx="11237934" cy="4809136"/>
          </a:xfrm>
          <a:prstGeom prst="rect">
            <a:avLst/>
          </a:prstGeom>
          <a:ln>
            <a:solidFill>
              <a:schemeClr val="tx1"/>
            </a:solidFill>
          </a:ln>
        </p:spPr>
      </p:pic>
      <p:sp>
        <p:nvSpPr>
          <p:cNvPr id="17" name="TextBox 16">
            <a:extLst>
              <a:ext uri="{FF2B5EF4-FFF2-40B4-BE49-F238E27FC236}">
                <a16:creationId xmlns:a16="http://schemas.microsoft.com/office/drawing/2014/main" id="{3D00DD76-10AF-E031-FBE6-50B715BBD869}"/>
              </a:ext>
            </a:extLst>
          </p:cNvPr>
          <p:cNvSpPr txBox="1"/>
          <p:nvPr/>
        </p:nvSpPr>
        <p:spPr>
          <a:xfrm>
            <a:off x="477032" y="279895"/>
            <a:ext cx="11237933" cy="577530"/>
          </a:xfrm>
          <a:prstGeom prst="rect">
            <a:avLst/>
          </a:prstGeom>
          <a:noFill/>
        </p:spPr>
        <p:txBody>
          <a:bodyPr wrap="square">
            <a:spAutoFit/>
          </a:bodyPr>
          <a:lstStyle/>
          <a:p>
            <a:pPr marL="87313" lvl="1">
              <a:lnSpc>
                <a:spcPct val="150000"/>
              </a:lnSpc>
              <a:spcBef>
                <a:spcPts val="1200"/>
              </a:spcBef>
              <a:defRPr/>
            </a:pPr>
            <a:r>
              <a:rPr lang="en-GB" sz="2400" b="1" dirty="0">
                <a:latin typeface="Segoe UI" panose="020B0502040204020203" pitchFamily="34" charset="0"/>
                <a:cs typeface="Segoe UI" panose="020B0502040204020203" pitchFamily="34" charset="0"/>
              </a:rPr>
              <a:t>HEALTH LITERACY</a:t>
            </a:r>
            <a:endParaRPr lang="en-US" sz="2400" b="1" dirty="0">
              <a:latin typeface="Segoe UI" panose="020B0502040204020203" pitchFamily="34" charset="0"/>
              <a:cs typeface="Segoe UI" panose="020B0502040204020203" pitchFamily="34" charset="0"/>
            </a:endParaRPr>
          </a:p>
        </p:txBody>
      </p:sp>
      <p:sp>
        <p:nvSpPr>
          <p:cNvPr id="20" name="TextBox 19">
            <a:extLst>
              <a:ext uri="{FF2B5EF4-FFF2-40B4-BE49-F238E27FC236}">
                <a16:creationId xmlns:a16="http://schemas.microsoft.com/office/drawing/2014/main" id="{B8F214C6-C594-8ECE-14FE-2E1D8AABE5F7}"/>
              </a:ext>
            </a:extLst>
          </p:cNvPr>
          <p:cNvSpPr txBox="1"/>
          <p:nvPr/>
        </p:nvSpPr>
        <p:spPr>
          <a:xfrm>
            <a:off x="391438" y="835254"/>
            <a:ext cx="6093912" cy="560090"/>
          </a:xfrm>
          <a:prstGeom prst="rect">
            <a:avLst/>
          </a:prstGeom>
          <a:noFill/>
        </p:spPr>
        <p:txBody>
          <a:bodyPr wrap="square">
            <a:spAutoFit/>
          </a:bodyPr>
          <a:lstStyle/>
          <a:p>
            <a:pPr>
              <a:lnSpc>
                <a:spcPct val="200000"/>
              </a:lnSpc>
            </a:pPr>
            <a:r>
              <a:rPr lang="nl-BE" sz="1800" b="1" dirty="0" err="1">
                <a:solidFill>
                  <a:schemeClr val="bg1">
                    <a:lumMod val="50000"/>
                  </a:schemeClr>
                </a:solidFill>
                <a:latin typeface="Segoe UI" panose="020B0502040204020203" pitchFamily="34" charset="0"/>
                <a:cs typeface="Segoe UI" panose="020B0502040204020203" pitchFamily="34" charset="0"/>
              </a:rPr>
              <a:t>Heart</a:t>
            </a:r>
            <a:r>
              <a:rPr lang="nl-BE" sz="1800" b="1" dirty="0">
                <a:solidFill>
                  <a:schemeClr val="bg1">
                    <a:lumMod val="50000"/>
                  </a:schemeClr>
                </a:solidFill>
                <a:latin typeface="Segoe UI" panose="020B0502040204020203" pitchFamily="34" charset="0"/>
                <a:cs typeface="Segoe UI" panose="020B0502040204020203" pitchFamily="34" charset="0"/>
              </a:rPr>
              <a:t> </a:t>
            </a:r>
            <a:r>
              <a:rPr lang="nl-BE" sz="1800" b="1" dirty="0" err="1">
                <a:solidFill>
                  <a:schemeClr val="bg1">
                    <a:lumMod val="50000"/>
                  </a:schemeClr>
                </a:solidFill>
                <a:latin typeface="Segoe UI" panose="020B0502040204020203" pitchFamily="34" charset="0"/>
                <a:cs typeface="Segoe UI" panose="020B0502040204020203" pitchFamily="34" charset="0"/>
              </a:rPr>
              <a:t>Disease</a:t>
            </a:r>
            <a:r>
              <a:rPr lang="nl-BE" sz="1800" b="1" dirty="0">
                <a:solidFill>
                  <a:schemeClr val="bg1">
                    <a:lumMod val="50000"/>
                  </a:schemeClr>
                </a:solidFill>
                <a:latin typeface="Segoe UI" panose="020B0502040204020203" pitchFamily="34" charset="0"/>
                <a:cs typeface="Segoe UI" panose="020B0502040204020203" pitchFamily="34" charset="0"/>
              </a:rPr>
              <a:t> </a:t>
            </a:r>
            <a:r>
              <a:rPr lang="nl-BE" sz="1800" b="1" dirty="0" err="1">
                <a:solidFill>
                  <a:schemeClr val="bg1">
                    <a:lumMod val="50000"/>
                  </a:schemeClr>
                </a:solidFill>
                <a:latin typeface="Segoe UI" panose="020B0502040204020203" pitchFamily="34" charset="0"/>
                <a:cs typeface="Segoe UI" panose="020B0502040204020203" pitchFamily="34" charset="0"/>
              </a:rPr>
              <a:t>Fact</a:t>
            </a:r>
            <a:r>
              <a:rPr lang="nl-BE" sz="1800" b="1" dirty="0">
                <a:solidFill>
                  <a:schemeClr val="bg1">
                    <a:lumMod val="50000"/>
                  </a:schemeClr>
                </a:solidFill>
                <a:latin typeface="Segoe UI" panose="020B0502040204020203" pitchFamily="34" charset="0"/>
                <a:cs typeface="Segoe UI" panose="020B0502040204020203" pitchFamily="34" charset="0"/>
              </a:rPr>
              <a:t> Questionnaire</a:t>
            </a:r>
            <a:endParaRPr lang="en-GB" sz="1800" b="1" dirty="0">
              <a:solidFill>
                <a:schemeClr val="bg1">
                  <a:lumMod val="50000"/>
                </a:schemeClr>
              </a:solidFill>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BD0FB582-8DB5-72E9-A9EE-A4F725ADA133}"/>
              </a:ext>
            </a:extLst>
          </p:cNvPr>
          <p:cNvSpPr txBox="1"/>
          <p:nvPr/>
        </p:nvSpPr>
        <p:spPr>
          <a:xfrm>
            <a:off x="5289113" y="835254"/>
            <a:ext cx="6093912" cy="5600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nl-BE" sz="1800" b="1" dirty="0" err="1">
                <a:solidFill>
                  <a:schemeClr val="bg1">
                    <a:lumMod val="50000"/>
                  </a:schemeClr>
                </a:solidFill>
                <a:latin typeface="Segoe UI" panose="020B0502040204020203" pitchFamily="34" charset="0"/>
                <a:cs typeface="Segoe UI" panose="020B0502040204020203" pitchFamily="34" charset="0"/>
              </a:rPr>
              <a:t>Heart</a:t>
            </a:r>
            <a:r>
              <a:rPr lang="nl-BE" sz="1800" b="1" dirty="0">
                <a:solidFill>
                  <a:schemeClr val="bg1">
                    <a:lumMod val="50000"/>
                  </a:schemeClr>
                </a:solidFill>
                <a:latin typeface="Segoe UI" panose="020B0502040204020203" pitchFamily="34" charset="0"/>
                <a:cs typeface="Segoe UI" panose="020B0502040204020203" pitchFamily="34" charset="0"/>
              </a:rPr>
              <a:t>-Failure </a:t>
            </a:r>
            <a:r>
              <a:rPr lang="nl-BE" sz="1800" b="1" dirty="0" err="1">
                <a:solidFill>
                  <a:schemeClr val="bg1">
                    <a:lumMod val="50000"/>
                  </a:schemeClr>
                </a:solidFill>
                <a:latin typeface="Segoe UI" panose="020B0502040204020203" pitchFamily="34" charset="0"/>
                <a:cs typeface="Segoe UI" panose="020B0502040204020203" pitchFamily="34" charset="0"/>
              </a:rPr>
              <a:t>Specific</a:t>
            </a:r>
            <a:r>
              <a:rPr lang="nl-BE" sz="1800" b="1" dirty="0">
                <a:solidFill>
                  <a:schemeClr val="bg1">
                    <a:lumMod val="50000"/>
                  </a:schemeClr>
                </a:solidFill>
                <a:latin typeface="Segoe UI" panose="020B0502040204020203" pitchFamily="34" charset="0"/>
                <a:cs typeface="Segoe UI" panose="020B0502040204020203" pitchFamily="34" charset="0"/>
              </a:rPr>
              <a:t> Health </a:t>
            </a:r>
            <a:r>
              <a:rPr lang="nl-BE" sz="1800" b="1" dirty="0" err="1">
                <a:solidFill>
                  <a:schemeClr val="bg1">
                    <a:lumMod val="50000"/>
                  </a:schemeClr>
                </a:solidFill>
                <a:latin typeface="Segoe UI" panose="020B0502040204020203" pitchFamily="34" charset="0"/>
                <a:cs typeface="Segoe UI" panose="020B0502040204020203" pitchFamily="34" charset="0"/>
              </a:rPr>
              <a:t>Literacy</a:t>
            </a:r>
            <a:r>
              <a:rPr lang="nl-BE" sz="1800" b="1" dirty="0">
                <a:solidFill>
                  <a:schemeClr val="bg1">
                    <a:lumMod val="50000"/>
                  </a:schemeClr>
                </a:solidFill>
                <a:latin typeface="Segoe UI" panose="020B0502040204020203" pitchFamily="34" charset="0"/>
                <a:cs typeface="Segoe UI" panose="020B0502040204020203" pitchFamily="34" charset="0"/>
              </a:rPr>
              <a:t> </a:t>
            </a:r>
            <a:r>
              <a:rPr lang="nl-BE" sz="1800" b="1" dirty="0" err="1">
                <a:solidFill>
                  <a:schemeClr val="bg1">
                    <a:lumMod val="50000"/>
                  </a:schemeClr>
                </a:solidFill>
                <a:latin typeface="Segoe UI" panose="020B0502040204020203" pitchFamily="34" charset="0"/>
                <a:cs typeface="Segoe UI" panose="020B0502040204020203" pitchFamily="34" charset="0"/>
              </a:rPr>
              <a:t>scale</a:t>
            </a:r>
            <a:endParaRPr lang="nl-BE" sz="1800" b="1" dirty="0">
              <a:solidFill>
                <a:schemeClr val="bg1">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68321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B40053-B57D-4AE4-8ED8-8DCB8C91A94D}"/>
              </a:ext>
            </a:extLst>
          </p:cNvPr>
          <p:cNvSpPr>
            <a:spLocks noGrp="1"/>
          </p:cNvSpPr>
          <p:nvPr>
            <p:ph type="sldNum" sz="quarter" idx="12"/>
          </p:nvPr>
        </p:nvSpPr>
        <p:spPr/>
        <p:txBody>
          <a:bodyPr/>
          <a:lstStyle/>
          <a:p>
            <a:fld id="{7693949C-1E1B-476B-8E00-BD738D5A66DE}" type="slidenum">
              <a:rPr lang="en-GB" smtClean="0"/>
              <a:pPr/>
              <a:t>24</a:t>
            </a:fld>
            <a:endParaRPr lang="en-GB"/>
          </a:p>
        </p:txBody>
      </p:sp>
      <p:pic>
        <p:nvPicPr>
          <p:cNvPr id="3" name="Picture 2" descr="Chart, diagram, box and whisker chart&#10;&#10;Description automatically generated">
            <a:extLst>
              <a:ext uri="{FF2B5EF4-FFF2-40B4-BE49-F238E27FC236}">
                <a16:creationId xmlns:a16="http://schemas.microsoft.com/office/drawing/2014/main" id="{DEC5967A-FD91-F3E7-A4FA-376F35007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33" y="1615857"/>
            <a:ext cx="11237934" cy="4733979"/>
          </a:xfrm>
          <a:prstGeom prst="rect">
            <a:avLst/>
          </a:prstGeom>
          <a:ln>
            <a:solidFill>
              <a:schemeClr val="tx1"/>
            </a:solidFill>
          </a:ln>
        </p:spPr>
      </p:pic>
      <p:sp>
        <p:nvSpPr>
          <p:cNvPr id="7" name="TextBox 6">
            <a:extLst>
              <a:ext uri="{FF2B5EF4-FFF2-40B4-BE49-F238E27FC236}">
                <a16:creationId xmlns:a16="http://schemas.microsoft.com/office/drawing/2014/main" id="{8C936AE9-ABB7-FB92-D684-331F11279FAC}"/>
              </a:ext>
            </a:extLst>
          </p:cNvPr>
          <p:cNvSpPr txBox="1"/>
          <p:nvPr/>
        </p:nvSpPr>
        <p:spPr>
          <a:xfrm>
            <a:off x="477032" y="279895"/>
            <a:ext cx="11237933" cy="1854803"/>
          </a:xfrm>
          <a:prstGeom prst="rect">
            <a:avLst/>
          </a:prstGeom>
          <a:noFill/>
        </p:spPr>
        <p:txBody>
          <a:bodyPr wrap="square">
            <a:spAutoFit/>
          </a:bodyPr>
          <a:lstStyle/>
          <a:p>
            <a:pPr marL="87313" lvl="1">
              <a:lnSpc>
                <a:spcPct val="150000"/>
              </a:lnSpc>
              <a:spcBef>
                <a:spcPts val="1200"/>
              </a:spcBef>
              <a:defRPr/>
            </a:pPr>
            <a:r>
              <a:rPr lang="en-GB" sz="2400" b="1" dirty="0">
                <a:latin typeface="Segoe UI" panose="020B0502040204020203" pitchFamily="34" charset="0"/>
                <a:cs typeface="Segoe UI" panose="020B0502040204020203" pitchFamily="34" charset="0"/>
              </a:rPr>
              <a:t>MEDICATION BELIEF AND MOTIVATION FOR LIFESTYLE CHANGES</a:t>
            </a:r>
          </a:p>
          <a:p>
            <a:pPr marL="87313" lvl="1">
              <a:lnSpc>
                <a:spcPct val="150000"/>
              </a:lnSpc>
              <a:spcBef>
                <a:spcPts val="1200"/>
              </a:spcBef>
              <a:defRPr/>
            </a:pPr>
            <a:r>
              <a:rPr lang="en-GB" b="1" dirty="0">
                <a:solidFill>
                  <a:schemeClr val="bg1">
                    <a:lumMod val="50000"/>
                  </a:schemeClr>
                </a:solidFill>
                <a:latin typeface="Segoe UI" panose="020B0502040204020203" pitchFamily="34" charset="0"/>
                <a:cs typeface="Segoe UI" panose="020B0502040204020203" pitchFamily="34" charset="0"/>
              </a:rPr>
              <a:t>Both are </a:t>
            </a:r>
            <a:r>
              <a:rPr lang="nl-BE" b="1" dirty="0" err="1">
                <a:solidFill>
                  <a:schemeClr val="bg1">
                    <a:lumMod val="50000"/>
                  </a:schemeClr>
                </a:solidFill>
                <a:latin typeface="Segoe UI" panose="020B0502040204020203" pitchFamily="34" charset="0"/>
                <a:cs typeface="Segoe UI" panose="020B0502040204020203" pitchFamily="34" charset="0"/>
              </a:rPr>
              <a:t>visual</a:t>
            </a:r>
            <a:r>
              <a:rPr lang="nl-BE" b="1" dirty="0">
                <a:solidFill>
                  <a:schemeClr val="bg1">
                    <a:lumMod val="50000"/>
                  </a:schemeClr>
                </a:solidFill>
                <a:latin typeface="Segoe UI" panose="020B0502040204020203" pitchFamily="34" charset="0"/>
                <a:cs typeface="Segoe UI" panose="020B0502040204020203" pitchFamily="34" charset="0"/>
              </a:rPr>
              <a:t> </a:t>
            </a:r>
            <a:r>
              <a:rPr lang="nl-BE" b="1" dirty="0" err="1">
                <a:solidFill>
                  <a:schemeClr val="bg1">
                    <a:lumMod val="50000"/>
                  </a:schemeClr>
                </a:solidFill>
                <a:latin typeface="Segoe UI" panose="020B0502040204020203" pitchFamily="34" charset="0"/>
                <a:cs typeface="Segoe UI" panose="020B0502040204020203" pitchFamily="34" charset="0"/>
              </a:rPr>
              <a:t>analogue</a:t>
            </a:r>
            <a:r>
              <a:rPr lang="nl-BE" b="1" dirty="0">
                <a:solidFill>
                  <a:schemeClr val="bg1">
                    <a:lumMod val="50000"/>
                  </a:schemeClr>
                </a:solidFill>
                <a:latin typeface="Segoe UI" panose="020B0502040204020203" pitchFamily="34" charset="0"/>
                <a:cs typeface="Segoe UI" panose="020B0502040204020203" pitchFamily="34" charset="0"/>
              </a:rPr>
              <a:t> scores 0-10</a:t>
            </a:r>
            <a:endParaRPr lang="en-GB" b="1" dirty="0">
              <a:solidFill>
                <a:schemeClr val="bg1">
                  <a:lumMod val="50000"/>
                </a:schemeClr>
              </a:solidFill>
              <a:latin typeface="Segoe UI" panose="020B0502040204020203" pitchFamily="34" charset="0"/>
              <a:cs typeface="Segoe UI" panose="020B0502040204020203" pitchFamily="34" charset="0"/>
            </a:endParaRPr>
          </a:p>
          <a:p>
            <a:pPr marL="87313" lvl="1">
              <a:lnSpc>
                <a:spcPct val="150000"/>
              </a:lnSpc>
              <a:spcBef>
                <a:spcPts val="1200"/>
              </a:spcBef>
              <a:defRPr/>
            </a:pPr>
            <a:endParaRPr lang="en-US" sz="24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62051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B40053-B57D-4AE4-8ED8-8DCB8C91A94D}"/>
              </a:ext>
            </a:extLst>
          </p:cNvPr>
          <p:cNvSpPr>
            <a:spLocks noGrp="1"/>
          </p:cNvSpPr>
          <p:nvPr>
            <p:ph type="sldNum" sz="quarter" idx="12"/>
          </p:nvPr>
        </p:nvSpPr>
        <p:spPr/>
        <p:txBody>
          <a:bodyPr/>
          <a:lstStyle/>
          <a:p>
            <a:fld id="{7693949C-1E1B-476B-8E00-BD738D5A66DE}" type="slidenum">
              <a:rPr lang="en-GB" smtClean="0"/>
              <a:pPr/>
              <a:t>25</a:t>
            </a:fld>
            <a:endParaRPr lang="en-GB"/>
          </a:p>
        </p:txBody>
      </p:sp>
      <p:sp>
        <p:nvSpPr>
          <p:cNvPr id="7" name="TextBox 6">
            <a:extLst>
              <a:ext uri="{FF2B5EF4-FFF2-40B4-BE49-F238E27FC236}">
                <a16:creationId xmlns:a16="http://schemas.microsoft.com/office/drawing/2014/main" id="{8C936AE9-ABB7-FB92-D684-331F11279FAC}"/>
              </a:ext>
            </a:extLst>
          </p:cNvPr>
          <p:cNvSpPr txBox="1"/>
          <p:nvPr/>
        </p:nvSpPr>
        <p:spPr>
          <a:xfrm>
            <a:off x="477032" y="279895"/>
            <a:ext cx="11237933" cy="577530"/>
          </a:xfrm>
          <a:prstGeom prst="rect">
            <a:avLst/>
          </a:prstGeom>
          <a:noFill/>
        </p:spPr>
        <p:txBody>
          <a:bodyPr wrap="square">
            <a:spAutoFit/>
          </a:bodyPr>
          <a:lstStyle/>
          <a:p>
            <a:pPr marL="87313" lvl="1">
              <a:lnSpc>
                <a:spcPct val="150000"/>
              </a:lnSpc>
              <a:spcBef>
                <a:spcPts val="1200"/>
              </a:spcBef>
              <a:defRPr/>
            </a:pPr>
            <a:r>
              <a:rPr lang="nl-BE" sz="2400" b="1" dirty="0">
                <a:latin typeface="Segoe UI" panose="020B0502040204020203" pitchFamily="34" charset="0"/>
                <a:cs typeface="Segoe UI" panose="020B0502040204020203" pitchFamily="34" charset="0"/>
              </a:rPr>
              <a:t>PROCES EVALUATION AMONG PATIENTS</a:t>
            </a:r>
            <a:endParaRPr lang="en-US" sz="2400" b="1" dirty="0">
              <a:latin typeface="Segoe UI" panose="020B0502040204020203" pitchFamily="34" charset="0"/>
              <a:cs typeface="Segoe UI" panose="020B0502040204020203" pitchFamily="34" charset="0"/>
            </a:endParaRPr>
          </a:p>
        </p:txBody>
      </p:sp>
      <p:pic>
        <p:nvPicPr>
          <p:cNvPr id="6" name="Picture 5" descr="Chart&#10;&#10;Description automatically generated with medium confidence">
            <a:extLst>
              <a:ext uri="{FF2B5EF4-FFF2-40B4-BE49-F238E27FC236}">
                <a16:creationId xmlns:a16="http://schemas.microsoft.com/office/drawing/2014/main" id="{FF5BE628-3F2F-C5C1-26CA-7A6C6C7F6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32" y="976970"/>
            <a:ext cx="9518738" cy="5377719"/>
          </a:xfrm>
          <a:prstGeom prst="rect">
            <a:avLst/>
          </a:prstGeom>
          <a:ln>
            <a:solidFill>
              <a:schemeClr val="tx1"/>
            </a:solidFill>
          </a:ln>
        </p:spPr>
      </p:pic>
    </p:spTree>
    <p:extLst>
      <p:ext uri="{BB962C8B-B14F-4D97-AF65-F5344CB8AC3E}">
        <p14:creationId xmlns:p14="http://schemas.microsoft.com/office/powerpoint/2010/main" val="1916922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8801CB-9FCF-368A-6995-75287849AD19}"/>
              </a:ext>
            </a:extLst>
          </p:cNvPr>
          <p:cNvSpPr/>
          <p:nvPr/>
        </p:nvSpPr>
        <p:spPr>
          <a:xfrm>
            <a:off x="0" y="0"/>
            <a:ext cx="12192000"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D55EB26-2A7A-215E-8148-0734F6B72D86}"/>
              </a:ext>
            </a:extLst>
          </p:cNvPr>
          <p:cNvSpPr txBox="1"/>
          <p:nvPr/>
        </p:nvSpPr>
        <p:spPr>
          <a:xfrm>
            <a:off x="480648" y="499189"/>
            <a:ext cx="11466710" cy="2123658"/>
          </a:xfrm>
          <a:prstGeom prst="rect">
            <a:avLst/>
          </a:prstGeom>
          <a:noFill/>
        </p:spPr>
        <p:txBody>
          <a:bodyPr wrap="square" lIns="91440" tIns="45720" rIns="91440" bIns="45720" rtlCol="0" anchor="t">
            <a:spAutoFit/>
          </a:bodyPr>
          <a:lstStyle/>
          <a:p>
            <a:pPr algn="ctr"/>
            <a:r>
              <a:rPr lang="en-GB" sz="4400" b="1" dirty="0">
                <a:solidFill>
                  <a:schemeClr val="accent3"/>
                </a:solidFill>
                <a:latin typeface="Segoe UI Black"/>
                <a:ea typeface="Segoe UI Black"/>
                <a:cs typeface="Arial"/>
              </a:rPr>
              <a:t>DEVELOP A PROGRAM/INTERVENTION/POLICY TO PROMOTE HEALTH LITERACY</a:t>
            </a:r>
            <a:endParaRPr lang="nl-BE" sz="4400" b="1" dirty="0">
              <a:solidFill>
                <a:schemeClr val="accent3"/>
              </a:solidFill>
              <a:latin typeface="Segoe UI Black"/>
              <a:ea typeface="Segoe UI Black"/>
              <a:cs typeface="Arial"/>
            </a:endParaRPr>
          </a:p>
        </p:txBody>
      </p:sp>
      <p:sp>
        <p:nvSpPr>
          <p:cNvPr id="11" name="Rectangle: Single Corner Snipped 10">
            <a:extLst>
              <a:ext uri="{FF2B5EF4-FFF2-40B4-BE49-F238E27FC236}">
                <a16:creationId xmlns:a16="http://schemas.microsoft.com/office/drawing/2014/main" id="{877E4C18-7296-5448-A6E6-6F3270493D7A}"/>
              </a:ext>
            </a:extLst>
          </p:cNvPr>
          <p:cNvSpPr/>
          <p:nvPr/>
        </p:nvSpPr>
        <p:spPr>
          <a:xfrm>
            <a:off x="3476625" y="3027761"/>
            <a:ext cx="8470733" cy="3600000"/>
          </a:xfrm>
          <a:prstGeom prst="snip1Rect">
            <a:avLst/>
          </a:prstGeom>
          <a:solidFill>
            <a:srgbClr val="FDFF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70200" algn="ctr"/>
            <a:r>
              <a:rPr lang="nl-BE" sz="2000" b="1" dirty="0">
                <a:solidFill>
                  <a:schemeClr val="tx1"/>
                </a:solidFill>
                <a:latin typeface="Segoe UI" panose="020B0502040204020203" pitchFamily="34" charset="0"/>
                <a:cs typeface="Segoe UI" panose="020B0502040204020203" pitchFamily="34" charset="0"/>
              </a:rPr>
              <a:t>SMALL GROUP DISCUSSIONS (5-6 PERSONS) BASED ON THE INPUT FROM ”TARGETS”</a:t>
            </a:r>
          </a:p>
          <a:p>
            <a:pPr marL="2870200" algn="ctr"/>
            <a:endParaRPr lang="nl-BE" sz="2000" b="1" dirty="0">
              <a:solidFill>
                <a:schemeClr val="tx1"/>
              </a:solidFill>
              <a:latin typeface="Segoe UI" panose="020B0502040204020203" pitchFamily="34" charset="0"/>
              <a:cs typeface="Segoe UI" panose="020B0502040204020203" pitchFamily="34" charset="0"/>
            </a:endParaRPr>
          </a:p>
          <a:p>
            <a:pPr marL="2870200" algn="ctr"/>
            <a:r>
              <a:rPr lang="nl-BE" sz="2000" b="1" dirty="0">
                <a:solidFill>
                  <a:schemeClr val="tx1"/>
                </a:solidFill>
                <a:latin typeface="Segoe UI" panose="020B0502040204020203" pitchFamily="34" charset="0"/>
                <a:cs typeface="Segoe UI" panose="020B0502040204020203" pitchFamily="34" charset="0"/>
              </a:rPr>
              <a:t>REFINEMENT OF “TARGETS” MAY BE DESIRABLE</a:t>
            </a:r>
          </a:p>
          <a:p>
            <a:pPr marL="2870200" algn="ctr"/>
            <a:endParaRPr lang="nl-BE" sz="2000" b="1" dirty="0">
              <a:solidFill>
                <a:schemeClr val="tx1"/>
              </a:solidFill>
              <a:latin typeface="Segoe UI" panose="020B0502040204020203" pitchFamily="34" charset="0"/>
              <a:cs typeface="Segoe UI" panose="020B0502040204020203" pitchFamily="34" charset="0"/>
            </a:endParaRPr>
          </a:p>
          <a:p>
            <a:pPr marL="2870200" algn="ctr"/>
            <a:r>
              <a:rPr lang="nl-BE" sz="2000" b="1" dirty="0">
                <a:solidFill>
                  <a:schemeClr val="tx1"/>
                </a:solidFill>
                <a:latin typeface="Segoe UI" panose="020B0502040204020203" pitchFamily="34" charset="0"/>
                <a:cs typeface="Segoe UI" panose="020B0502040204020203" pitchFamily="34" charset="0"/>
              </a:rPr>
              <a:t>DON’T FORGET TO PRESENT YOURSELF </a:t>
            </a:r>
          </a:p>
          <a:p>
            <a:pPr marL="2870200" algn="ctr"/>
            <a:r>
              <a:rPr lang="nl-BE" sz="2000" b="1" dirty="0">
                <a:solidFill>
                  <a:schemeClr val="tx1"/>
                </a:solidFill>
                <a:latin typeface="Segoe UI" panose="020B0502040204020203" pitchFamily="34" charset="0"/>
                <a:cs typeface="Segoe UI" panose="020B0502040204020203" pitchFamily="34" charset="0"/>
              </a:rPr>
              <a:t>TO YOUR GROUP MEMBERS</a:t>
            </a:r>
            <a:endParaRPr lang="en-GB" sz="2000" b="1" dirty="0">
              <a:solidFill>
                <a:schemeClr val="tx1"/>
              </a:solidFill>
              <a:latin typeface="Segoe UI" panose="020B0502040204020203" pitchFamily="34" charset="0"/>
              <a:cs typeface="Segoe UI" panose="020B0502040204020203" pitchFamily="34" charset="0"/>
            </a:endParaRPr>
          </a:p>
        </p:txBody>
      </p:sp>
      <p:pic>
        <p:nvPicPr>
          <p:cNvPr id="6" name="Picture 2" descr="27,700+ Audience Icons Illustrations, Royalty-Free Vector Graphics &amp; Clip  Art - iStock | Target audience icons">
            <a:extLst>
              <a:ext uri="{FF2B5EF4-FFF2-40B4-BE49-F238E27FC236}">
                <a16:creationId xmlns:a16="http://schemas.microsoft.com/office/drawing/2014/main" id="{974B5C0D-2855-166C-4377-673BD463285D}"/>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6105" t="37376" r="35746" b="37483"/>
          <a:stretch/>
        </p:blipFill>
        <p:spPr bwMode="auto">
          <a:xfrm>
            <a:off x="94736" y="112735"/>
            <a:ext cx="1252603" cy="111873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4,017 Round Table Discussion Icon Images, Stock Photos &amp; Vectors |  Shutterstock">
            <a:extLst>
              <a:ext uri="{FF2B5EF4-FFF2-40B4-BE49-F238E27FC236}">
                <a16:creationId xmlns:a16="http://schemas.microsoft.com/office/drawing/2014/main" id="{9A1BD6F4-2FC9-C8BA-6959-CAAABB2062C0}"/>
              </a:ext>
            </a:extLst>
          </p:cNvPr>
          <p:cNvPicPr>
            <a:picLocks noChangeAspect="1" noChangeArrowheads="1"/>
          </p:cNvPicPr>
          <p:nvPr/>
        </p:nvPicPr>
        <p:blipFill rotWithShape="1">
          <a:blip r:embed="rId4">
            <a:clrChange>
              <a:clrFrom>
                <a:srgbClr val="F2F2F2"/>
              </a:clrFrom>
              <a:clrTo>
                <a:srgbClr val="F2F2F2">
                  <a:alpha val="0"/>
                </a:srgbClr>
              </a:clrTo>
            </a:clrChange>
            <a:extLst>
              <a:ext uri="{28A0092B-C50C-407E-A947-70E740481C1C}">
                <a14:useLocalDpi xmlns:a14="http://schemas.microsoft.com/office/drawing/2010/main" val="0"/>
              </a:ext>
            </a:extLst>
          </a:blip>
          <a:srcRect b="11528"/>
          <a:stretch/>
        </p:blipFill>
        <p:spPr bwMode="auto">
          <a:xfrm>
            <a:off x="3737503" y="3647990"/>
            <a:ext cx="2476500" cy="235954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66DE6D2F-62E3-DC64-058D-89795D42A77F}"/>
              </a:ext>
            </a:extLst>
          </p:cNvPr>
          <p:cNvSpPr/>
          <p:nvPr/>
        </p:nvSpPr>
        <p:spPr>
          <a:xfrm>
            <a:off x="213086" y="3027761"/>
            <a:ext cx="2880000" cy="3600000"/>
          </a:xfrm>
          <a:prstGeom prst="roundRect">
            <a:avLst/>
          </a:prstGeom>
          <a:solidFill>
            <a:srgbClr val="FFCA3A"/>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t" anchorCtr="0"/>
          <a:lstStyle/>
          <a:p>
            <a:pPr algn="ctr"/>
            <a:r>
              <a:rPr lang="nl-BE" sz="2200" b="1" dirty="0">
                <a:latin typeface="Segoe UI" panose="020B0502040204020203" pitchFamily="34" charset="0"/>
                <a:cs typeface="Segoe UI" panose="020B0502040204020203" pitchFamily="34" charset="0"/>
              </a:rPr>
              <a:t>PROGRAM?</a:t>
            </a:r>
          </a:p>
          <a:p>
            <a:pPr algn="ctr"/>
            <a:endParaRPr lang="nl-BE" sz="2200" b="1" dirty="0">
              <a:latin typeface="Segoe UI" panose="020B0502040204020203" pitchFamily="34" charset="0"/>
              <a:cs typeface="Segoe UI" panose="020B0502040204020203" pitchFamily="34" charset="0"/>
            </a:endParaRPr>
          </a:p>
          <a:p>
            <a:pPr algn="ctr"/>
            <a:r>
              <a:rPr lang="nl-BE" sz="2000" dirty="0" err="1">
                <a:latin typeface="Segoe UI" panose="020B0502040204020203" pitchFamily="34" charset="0"/>
                <a:cs typeface="Segoe UI" panose="020B0502040204020203" pitchFamily="34" charset="0"/>
              </a:rPr>
              <a:t>What</a:t>
            </a:r>
            <a:r>
              <a:rPr lang="nl-BE" sz="2000" dirty="0">
                <a:latin typeface="Segoe UI" panose="020B0502040204020203" pitchFamily="34" charset="0"/>
                <a:cs typeface="Segoe UI" panose="020B0502040204020203" pitchFamily="34" charset="0"/>
              </a:rPr>
              <a:t> does </a:t>
            </a:r>
            <a:r>
              <a:rPr lang="nl-BE" sz="2000" dirty="0" err="1">
                <a:latin typeface="Segoe UI" panose="020B0502040204020203" pitchFamily="34" charset="0"/>
                <a:cs typeface="Segoe UI" panose="020B0502040204020203" pitchFamily="34" charset="0"/>
              </a:rPr>
              <a:t>the</a:t>
            </a:r>
            <a:r>
              <a:rPr lang="nl-BE" sz="2000" dirty="0">
                <a:latin typeface="Segoe UI" panose="020B0502040204020203" pitchFamily="34" charset="0"/>
                <a:cs typeface="Segoe UI" panose="020B0502040204020203" pitchFamily="34" charset="0"/>
              </a:rPr>
              <a:t> program/</a:t>
            </a:r>
            <a:r>
              <a:rPr lang="nl-BE" sz="2000" dirty="0" err="1">
                <a:latin typeface="Segoe UI" panose="020B0502040204020203" pitchFamily="34" charset="0"/>
                <a:cs typeface="Segoe UI" panose="020B0502040204020203" pitchFamily="34" charset="0"/>
              </a:rPr>
              <a:t>intervention</a:t>
            </a:r>
            <a:r>
              <a:rPr lang="nl-BE" sz="2000" dirty="0">
                <a:latin typeface="Segoe UI" panose="020B0502040204020203" pitchFamily="34" charset="0"/>
                <a:cs typeface="Segoe UI" panose="020B0502040204020203" pitchFamily="34" charset="0"/>
              </a:rPr>
              <a:t>/policy </a:t>
            </a:r>
            <a:r>
              <a:rPr lang="nl-BE" sz="2000" dirty="0" err="1">
                <a:latin typeface="Segoe UI" panose="020B0502040204020203" pitchFamily="34" charset="0"/>
                <a:cs typeface="Segoe UI" panose="020B0502040204020203" pitchFamily="34" charset="0"/>
              </a:rPr>
              <a:t>entail</a:t>
            </a:r>
            <a:r>
              <a:rPr lang="nl-BE" sz="2000" dirty="0">
                <a:latin typeface="Segoe UI" panose="020B0502040204020203" pitchFamily="34" charset="0"/>
                <a:cs typeface="Segoe UI" panose="020B0502040204020203" pitchFamily="34" charset="0"/>
              </a:rPr>
              <a:t>? Is </a:t>
            </a:r>
            <a:r>
              <a:rPr lang="nl-BE" sz="2000" dirty="0" err="1">
                <a:latin typeface="Segoe UI" panose="020B0502040204020203" pitchFamily="34" charset="0"/>
                <a:cs typeface="Segoe UI" panose="020B0502040204020203" pitchFamily="34" charset="0"/>
              </a:rPr>
              <a:t>it</a:t>
            </a:r>
            <a:r>
              <a:rPr lang="nl-BE" sz="2000" dirty="0">
                <a:latin typeface="Segoe UI" panose="020B0502040204020203" pitchFamily="34" charset="0"/>
                <a:cs typeface="Segoe UI" panose="020B0502040204020203" pitchFamily="34" charset="0"/>
              </a:rPr>
              <a:t> </a:t>
            </a:r>
            <a:r>
              <a:rPr lang="nl-BE" sz="2000" dirty="0" err="1">
                <a:latin typeface="Segoe UI" panose="020B0502040204020203" pitchFamily="34" charset="0"/>
                <a:cs typeface="Segoe UI" panose="020B0502040204020203" pitchFamily="34" charset="0"/>
              </a:rPr>
              <a:t>tailored</a:t>
            </a:r>
            <a:r>
              <a:rPr lang="nl-BE" sz="2000" dirty="0">
                <a:latin typeface="Segoe UI" panose="020B0502040204020203" pitchFamily="34" charset="0"/>
                <a:cs typeface="Segoe UI" panose="020B0502040204020203" pitchFamily="34" charset="0"/>
              </a:rPr>
              <a:t>? Barriers/facilitators (e.g. </a:t>
            </a:r>
            <a:r>
              <a:rPr lang="nl-BE" sz="2000" dirty="0" err="1">
                <a:latin typeface="Segoe UI" panose="020B0502040204020203" pitchFamily="34" charset="0"/>
                <a:cs typeface="Segoe UI" panose="020B0502040204020203" pitchFamily="34" charset="0"/>
              </a:rPr>
              <a:t>effectively</a:t>
            </a:r>
            <a:r>
              <a:rPr lang="nl-BE" sz="2000" dirty="0">
                <a:latin typeface="Segoe UI" panose="020B0502040204020203" pitchFamily="34" charset="0"/>
                <a:cs typeface="Segoe UI" panose="020B0502040204020203" pitchFamily="34" charset="0"/>
              </a:rPr>
              <a:t> </a:t>
            </a:r>
            <a:r>
              <a:rPr lang="nl-BE" sz="2000" dirty="0" err="1">
                <a:latin typeface="Segoe UI" panose="020B0502040204020203" pitchFamily="34" charset="0"/>
                <a:cs typeface="Segoe UI" panose="020B0502040204020203" pitchFamily="34" charset="0"/>
              </a:rPr>
              <a:t>reach</a:t>
            </a:r>
            <a:r>
              <a:rPr lang="nl-BE" sz="2000" dirty="0">
                <a:latin typeface="Segoe UI" panose="020B0502040204020203" pitchFamily="34" charset="0"/>
                <a:cs typeface="Segoe UI" panose="020B0502040204020203" pitchFamily="34" charset="0"/>
              </a:rPr>
              <a:t> </a:t>
            </a:r>
            <a:r>
              <a:rPr lang="nl-BE" sz="2000" dirty="0" err="1">
                <a:latin typeface="Segoe UI" panose="020B0502040204020203" pitchFamily="34" charset="0"/>
                <a:cs typeface="Segoe UI" panose="020B0502040204020203" pitchFamily="34" charset="0"/>
              </a:rPr>
              <a:t>the</a:t>
            </a:r>
            <a:r>
              <a:rPr lang="nl-BE" sz="2000" dirty="0">
                <a:latin typeface="Segoe UI" panose="020B0502040204020203" pitchFamily="34" charset="0"/>
                <a:cs typeface="Segoe UI" panose="020B0502040204020203" pitchFamily="34" charset="0"/>
              </a:rPr>
              <a:t> target </a:t>
            </a:r>
            <a:r>
              <a:rPr lang="nl-BE" sz="2000" dirty="0" err="1">
                <a:latin typeface="Segoe UI" panose="020B0502040204020203" pitchFamily="34" charset="0"/>
                <a:cs typeface="Segoe UI" panose="020B0502040204020203" pitchFamily="34" charset="0"/>
              </a:rPr>
              <a:t>population</a:t>
            </a:r>
            <a:r>
              <a:rPr lang="nl-BE" sz="2000" dirty="0">
                <a:latin typeface="Segoe UI" panose="020B0502040204020203" pitchFamily="34" charset="0"/>
                <a:cs typeface="Segoe UI" panose="020B0502040204020203" pitchFamily="34" charset="0"/>
              </a:rPr>
              <a:t>?) </a:t>
            </a:r>
            <a:r>
              <a:rPr lang="nl-BE" sz="2000" dirty="0" err="1">
                <a:latin typeface="Segoe UI" panose="020B0502040204020203" pitchFamily="34" charset="0"/>
                <a:cs typeface="Segoe UI" panose="020B0502040204020203" pitchFamily="34" charset="0"/>
              </a:rPr>
              <a:t>Required</a:t>
            </a:r>
            <a:r>
              <a:rPr lang="nl-BE" sz="2000" dirty="0">
                <a:latin typeface="Segoe UI" panose="020B0502040204020203" pitchFamily="34" charset="0"/>
                <a:cs typeface="Segoe UI" panose="020B0502040204020203" pitchFamily="34" charset="0"/>
              </a:rPr>
              <a:t> resources?</a:t>
            </a:r>
            <a:endParaRPr lang="en-GB"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57987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B40053-B57D-4AE4-8ED8-8DCB8C91A94D}"/>
              </a:ext>
            </a:extLst>
          </p:cNvPr>
          <p:cNvSpPr>
            <a:spLocks noGrp="1"/>
          </p:cNvSpPr>
          <p:nvPr>
            <p:ph type="sldNum" sz="quarter" idx="12"/>
          </p:nvPr>
        </p:nvSpPr>
        <p:spPr/>
        <p:txBody>
          <a:bodyPr/>
          <a:lstStyle/>
          <a:p>
            <a:fld id="{7693949C-1E1B-476B-8E00-BD738D5A66DE}" type="slidenum">
              <a:rPr lang="en-GB" smtClean="0"/>
              <a:pPr/>
              <a:t>27</a:t>
            </a:fld>
            <a:endParaRPr lang="en-GB"/>
          </a:p>
        </p:txBody>
      </p:sp>
      <p:sp>
        <p:nvSpPr>
          <p:cNvPr id="30" name="Content Placeholder 9">
            <a:extLst>
              <a:ext uri="{FF2B5EF4-FFF2-40B4-BE49-F238E27FC236}">
                <a16:creationId xmlns:a16="http://schemas.microsoft.com/office/drawing/2014/main" id="{8FDF9EBA-D02D-48BF-82C3-124E28B8AA07}"/>
              </a:ext>
            </a:extLst>
          </p:cNvPr>
          <p:cNvSpPr>
            <a:spLocks noGrp="1"/>
          </p:cNvSpPr>
          <p:nvPr>
            <p:ph idx="1"/>
          </p:nvPr>
        </p:nvSpPr>
        <p:spPr>
          <a:xfrm>
            <a:off x="559620" y="2295657"/>
            <a:ext cx="11369484" cy="4835599"/>
          </a:xfrm>
        </p:spPr>
        <p:txBody>
          <a:bodyPr>
            <a:noAutofit/>
          </a:bodyPr>
          <a:lstStyle/>
          <a:p>
            <a:pPr marL="0" lvl="1" indent="0">
              <a:lnSpc>
                <a:spcPct val="150000"/>
              </a:lnSpc>
              <a:spcBef>
                <a:spcPts val="1200"/>
              </a:spcBef>
              <a:buNone/>
              <a:defRPr/>
            </a:pPr>
            <a:r>
              <a:rPr lang="en-GB" sz="2400" b="1" dirty="0">
                <a:latin typeface="Segoe UI" panose="020B0502040204020203" pitchFamily="34" charset="0"/>
                <a:cs typeface="Segoe UI" panose="020B0502040204020203" pitchFamily="34" charset="0"/>
              </a:rPr>
              <a:t>Raise awareness of </a:t>
            </a:r>
            <a:r>
              <a:rPr lang="en-GB" sz="2400" b="1" dirty="0" err="1">
                <a:latin typeface="Segoe UI" panose="020B0502040204020203" pitchFamily="34" charset="0"/>
                <a:cs typeface="Segoe UI" panose="020B0502040204020203" pitchFamily="34" charset="0"/>
              </a:rPr>
              <a:t>polymedication</a:t>
            </a:r>
            <a:r>
              <a:rPr lang="en-GB" sz="2400" b="1" dirty="0">
                <a:latin typeface="Segoe UI" panose="020B0502040204020203" pitchFamily="34" charset="0"/>
                <a:cs typeface="Segoe UI" panose="020B0502040204020203" pitchFamily="34" charset="0"/>
              </a:rPr>
              <a:t> </a:t>
            </a:r>
            <a:r>
              <a:rPr lang="en-GB" sz="2400" dirty="0">
                <a:latin typeface="Segoe UI" panose="020B0502040204020203" pitchFamily="34" charset="0"/>
                <a:cs typeface="Segoe UI" panose="020B0502040204020203" pitchFamily="34" charset="0"/>
              </a:rPr>
              <a:t>among </a:t>
            </a:r>
            <a:r>
              <a:rPr lang="en-GB" sz="2400" dirty="0" err="1">
                <a:latin typeface="Segoe UI" panose="020B0502040204020203" pitchFamily="34" charset="0"/>
                <a:cs typeface="Segoe UI" panose="020B0502040204020203" pitchFamily="34" charset="0"/>
              </a:rPr>
              <a:t>polymedicated</a:t>
            </a:r>
            <a:r>
              <a:rPr lang="en-GB" sz="2400" dirty="0">
                <a:latin typeface="Segoe UI" panose="020B0502040204020203" pitchFamily="34" charset="0"/>
                <a:cs typeface="Segoe UI" panose="020B0502040204020203" pitchFamily="34" charset="0"/>
              </a:rPr>
              <a:t> people over 75, identified on the basis of routinely collected reimbursement data, by means of a leaflet and </a:t>
            </a:r>
            <a:r>
              <a:rPr lang="en-GB" sz="2400" b="1" dirty="0">
                <a:latin typeface="Segoe UI" panose="020B0502040204020203" pitchFamily="34" charset="0"/>
                <a:cs typeface="Segoe UI" panose="020B0502040204020203" pitchFamily="34" charset="0"/>
              </a:rPr>
              <a:t>familiarize them with various services that can assist them </a:t>
            </a:r>
            <a:r>
              <a:rPr lang="en-GB" sz="2400" dirty="0">
                <a:latin typeface="Segoe UI" panose="020B0502040204020203" pitchFamily="34" charset="0"/>
                <a:cs typeface="Segoe UI" panose="020B0502040204020203" pitchFamily="34" charset="0"/>
              </a:rPr>
              <a:t>in the correct monitoring of their medication use, and to </a:t>
            </a:r>
            <a:r>
              <a:rPr lang="en-GB" sz="2400" b="1" dirty="0">
                <a:latin typeface="Segoe UI" panose="020B0502040204020203" pitchFamily="34" charset="0"/>
                <a:cs typeface="Segoe UI" panose="020B0502040204020203" pitchFamily="34" charset="0"/>
              </a:rPr>
              <a:t>measure the effectiveness of such an awareness campaign</a:t>
            </a:r>
            <a:r>
              <a:rPr lang="en-GB" sz="2400" dirty="0">
                <a:latin typeface="Segoe UI" panose="020B0502040204020203" pitchFamily="34" charset="0"/>
                <a:cs typeface="Segoe UI" panose="020B0502040204020203" pitchFamily="34" charset="0"/>
              </a:rPr>
              <a:t>.</a:t>
            </a:r>
          </a:p>
          <a:p>
            <a:pPr marL="361950" marR="0" lvl="1" indent="-361950" algn="l" defTabSz="914400" rtl="0" eaLnBrk="1" fontAlgn="auto" latinLnBrk="0" hangingPunct="1">
              <a:lnSpc>
                <a:spcPct val="150000"/>
              </a:lnSpc>
              <a:spcBef>
                <a:spcPts val="1200"/>
              </a:spcBef>
              <a:spcAft>
                <a:spcPts val="0"/>
              </a:spcAft>
              <a:buClrTx/>
              <a:buSzTx/>
              <a:buFontTx/>
              <a:buBlip>
                <a:blip r:embed="rId2"/>
              </a:buBlip>
              <a:tabLst>
                <a:tab pos="361950" algn="l"/>
              </a:tabLst>
              <a:defRPr/>
            </a:pPr>
            <a:endParaRPr lang="nl-BE" sz="1800" dirty="0">
              <a:latin typeface="Segoe UI" panose="020B0502040204020203" pitchFamily="34" charset="0"/>
              <a:cs typeface="Segoe UI" panose="020B0502040204020203" pitchFamily="34" charset="0"/>
            </a:endParaRPr>
          </a:p>
        </p:txBody>
      </p:sp>
      <p:sp>
        <p:nvSpPr>
          <p:cNvPr id="3" name="Rectangle: Rounded Corners 2">
            <a:extLst>
              <a:ext uri="{FF2B5EF4-FFF2-40B4-BE49-F238E27FC236}">
                <a16:creationId xmlns:a16="http://schemas.microsoft.com/office/drawing/2014/main" id="{83625EC3-16EF-3FB6-D207-743CADA7CC79}"/>
              </a:ext>
            </a:extLst>
          </p:cNvPr>
          <p:cNvSpPr/>
          <p:nvPr/>
        </p:nvSpPr>
        <p:spPr>
          <a:xfrm>
            <a:off x="227402" y="270397"/>
            <a:ext cx="1260000" cy="1260000"/>
          </a:xfrm>
          <a:prstGeom prst="roundRect">
            <a:avLst/>
          </a:prstGeom>
          <a:solidFill>
            <a:srgbClr val="9519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600" dirty="0">
                <a:latin typeface="Segoe UI Black" panose="020B0A02040204020203" pitchFamily="34" charset="0"/>
                <a:ea typeface="Segoe UI Black" panose="020B0A02040204020203" pitchFamily="34" charset="0"/>
              </a:rPr>
              <a:t>3</a:t>
            </a:r>
            <a:endParaRPr lang="en-GB" sz="6600" dirty="0">
              <a:latin typeface="Segoe UI Black" panose="020B0A02040204020203" pitchFamily="34" charset="0"/>
              <a:ea typeface="Segoe UI Black" panose="020B0A02040204020203" pitchFamily="34" charset="0"/>
            </a:endParaRPr>
          </a:p>
        </p:txBody>
      </p:sp>
      <p:sp>
        <p:nvSpPr>
          <p:cNvPr id="6" name="TextBox 5">
            <a:extLst>
              <a:ext uri="{FF2B5EF4-FFF2-40B4-BE49-F238E27FC236}">
                <a16:creationId xmlns:a16="http://schemas.microsoft.com/office/drawing/2014/main" id="{DCDCD558-0CAB-31C0-5AD0-6135EE128CAB}"/>
              </a:ext>
            </a:extLst>
          </p:cNvPr>
          <p:cNvSpPr txBox="1"/>
          <p:nvPr/>
        </p:nvSpPr>
        <p:spPr>
          <a:xfrm>
            <a:off x="1487402" y="214488"/>
            <a:ext cx="10441702" cy="2800767"/>
          </a:xfrm>
          <a:prstGeom prst="rect">
            <a:avLst/>
          </a:prstGeom>
          <a:noFill/>
        </p:spPr>
        <p:txBody>
          <a:bodyPr wrap="square" lIns="91440" tIns="45720" rIns="91440" bIns="45720" rtlCol="0" anchor="t">
            <a:spAutoFit/>
          </a:bodyPr>
          <a:lstStyle/>
          <a:p>
            <a:pPr algn="ctr"/>
            <a:r>
              <a:rPr lang="en-GB" sz="4400" b="1" dirty="0">
                <a:solidFill>
                  <a:srgbClr val="FFC000"/>
                </a:solidFill>
                <a:latin typeface="Segoe UI Black"/>
                <a:ea typeface="Segoe UI Black"/>
                <a:cs typeface="Arial"/>
              </a:rPr>
              <a:t>SENSITIZATION CAMPAIGN AMONG POLYMEDICATED PEOPLE AGED +75</a:t>
            </a:r>
            <a:endParaRPr lang="en-US" sz="4400" b="1" dirty="0">
              <a:solidFill>
                <a:srgbClr val="FFC000"/>
              </a:solidFill>
              <a:latin typeface="Segoe UI Black"/>
              <a:ea typeface="Segoe UI Black"/>
              <a:cs typeface="Arial"/>
            </a:endParaRPr>
          </a:p>
          <a:p>
            <a:pPr algn="ctr"/>
            <a:endParaRPr lang="nl-BE" sz="4400" dirty="0">
              <a:solidFill>
                <a:srgbClr val="FFC000"/>
              </a:solidFill>
              <a:latin typeface="Segoe UI Black"/>
              <a:ea typeface="Segoe UI Black"/>
              <a:cs typeface="Arial"/>
            </a:endParaRPr>
          </a:p>
          <a:p>
            <a:pPr algn="ctr"/>
            <a:endParaRPr lang="nl-BE" sz="4400" b="1" dirty="0">
              <a:solidFill>
                <a:srgbClr val="FFC000"/>
              </a:solidFill>
              <a:latin typeface="Segoe UI Black"/>
              <a:ea typeface="Segoe UI Black"/>
              <a:cs typeface="Arial"/>
            </a:endParaRPr>
          </a:p>
        </p:txBody>
      </p:sp>
    </p:spTree>
    <p:extLst>
      <p:ext uri="{BB962C8B-B14F-4D97-AF65-F5344CB8AC3E}">
        <p14:creationId xmlns:p14="http://schemas.microsoft.com/office/powerpoint/2010/main" val="3933331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7334C176-8E66-5BE9-4074-C84EB1037E07}"/>
              </a:ext>
            </a:extLst>
          </p:cNvPr>
          <p:cNvSpPr txBox="1"/>
          <p:nvPr/>
        </p:nvSpPr>
        <p:spPr>
          <a:xfrm>
            <a:off x="229658" y="5387983"/>
            <a:ext cx="6049378" cy="1046440"/>
          </a:xfrm>
          <a:prstGeom prst="rect">
            <a:avLst/>
          </a:prstGeom>
          <a:solidFill>
            <a:schemeClr val="bg1"/>
          </a:solidFill>
        </p:spPr>
        <p:txBody>
          <a:bodyPr wrap="square" rtlCol="0">
            <a:spAutoFit/>
          </a:bodyPr>
          <a:lstStyle/>
          <a:p>
            <a:pPr algn="ctr"/>
            <a:r>
              <a:rPr lang="en-GB" sz="1400" b="1" dirty="0">
                <a:solidFill>
                  <a:srgbClr val="7F7F7F"/>
                </a:solidFill>
                <a:latin typeface="Segoe UI" panose="020B0502040204020203" pitchFamily="34" charset="0"/>
                <a:cs typeface="Segoe UI" panose="020B0502040204020203" pitchFamily="34" charset="0"/>
              </a:rPr>
              <a:t>Prevalence of polypharmacy in elderly (65 years or older) among 17 European countries and Israel</a:t>
            </a:r>
          </a:p>
          <a:p>
            <a:pPr algn="ctr"/>
            <a:endParaRPr lang="en-GB" sz="1400" b="1" dirty="0">
              <a:solidFill>
                <a:srgbClr val="7F7F7F"/>
              </a:solidFill>
              <a:latin typeface="Segoe UI" panose="020B0502040204020203" pitchFamily="34" charset="0"/>
              <a:cs typeface="Segoe UI" panose="020B0502040204020203" pitchFamily="34" charset="0"/>
            </a:endParaRPr>
          </a:p>
          <a:p>
            <a:pPr algn="l"/>
            <a:r>
              <a:rPr lang="it-IT" sz="900" dirty="0" err="1">
                <a:solidFill>
                  <a:srgbClr val="7F7F7F"/>
                </a:solidFill>
                <a:latin typeface="Segoe UI" panose="020B0502040204020203" pitchFamily="34" charset="0"/>
                <a:cs typeface="Segoe UI" panose="020B0502040204020203" pitchFamily="34" charset="0"/>
              </a:rPr>
              <a:t>Midão</a:t>
            </a:r>
            <a:r>
              <a:rPr lang="it-IT" sz="900" dirty="0">
                <a:solidFill>
                  <a:srgbClr val="7F7F7F"/>
                </a:solidFill>
                <a:latin typeface="Segoe UI" panose="020B0502040204020203" pitchFamily="34" charset="0"/>
                <a:cs typeface="Segoe UI" panose="020B0502040204020203" pitchFamily="34" charset="0"/>
              </a:rPr>
              <a:t> L, Giardini A, Menditto E, </a:t>
            </a:r>
            <a:r>
              <a:rPr lang="it-IT" sz="900" dirty="0" err="1">
                <a:solidFill>
                  <a:srgbClr val="7F7F7F"/>
                </a:solidFill>
                <a:latin typeface="Segoe UI" panose="020B0502040204020203" pitchFamily="34" charset="0"/>
                <a:cs typeface="Segoe UI" panose="020B0502040204020203" pitchFamily="34" charset="0"/>
              </a:rPr>
              <a:t>Kardas</a:t>
            </a:r>
            <a:r>
              <a:rPr lang="it-IT" sz="900" dirty="0">
                <a:solidFill>
                  <a:srgbClr val="7F7F7F"/>
                </a:solidFill>
                <a:latin typeface="Segoe UI" panose="020B0502040204020203" pitchFamily="34" charset="0"/>
                <a:cs typeface="Segoe UI" panose="020B0502040204020203" pitchFamily="34" charset="0"/>
              </a:rPr>
              <a:t> P, Costa E. </a:t>
            </a:r>
            <a:r>
              <a:rPr lang="it-IT" sz="900" dirty="0" err="1">
                <a:solidFill>
                  <a:srgbClr val="7F7F7F"/>
                </a:solidFill>
                <a:latin typeface="Segoe UI" panose="020B0502040204020203" pitchFamily="34" charset="0"/>
                <a:cs typeface="Segoe UI" panose="020B0502040204020203" pitchFamily="34" charset="0"/>
              </a:rPr>
              <a:t>Polypharmacy</a:t>
            </a:r>
            <a:r>
              <a:rPr lang="it-IT" sz="900" dirty="0">
                <a:solidFill>
                  <a:srgbClr val="7F7F7F"/>
                </a:solidFill>
                <a:latin typeface="Segoe UI" panose="020B0502040204020203" pitchFamily="34" charset="0"/>
                <a:cs typeface="Segoe UI" panose="020B0502040204020203" pitchFamily="34" charset="0"/>
              </a:rPr>
              <a:t> </a:t>
            </a:r>
            <a:r>
              <a:rPr lang="it-IT" sz="900" dirty="0" err="1">
                <a:solidFill>
                  <a:srgbClr val="7F7F7F"/>
                </a:solidFill>
                <a:latin typeface="Segoe UI" panose="020B0502040204020203" pitchFamily="34" charset="0"/>
                <a:cs typeface="Segoe UI" panose="020B0502040204020203" pitchFamily="34" charset="0"/>
              </a:rPr>
              <a:t>prevalence</a:t>
            </a:r>
            <a:r>
              <a:rPr lang="it-IT" sz="900" dirty="0">
                <a:solidFill>
                  <a:srgbClr val="7F7F7F"/>
                </a:solidFill>
                <a:latin typeface="Segoe UI" panose="020B0502040204020203" pitchFamily="34" charset="0"/>
                <a:cs typeface="Segoe UI" panose="020B0502040204020203" pitchFamily="34" charset="0"/>
              </a:rPr>
              <a:t> </a:t>
            </a:r>
            <a:r>
              <a:rPr lang="en-GB" sz="900" dirty="0">
                <a:solidFill>
                  <a:srgbClr val="7F7F7F"/>
                </a:solidFill>
                <a:latin typeface="Segoe UI" panose="020B0502040204020203" pitchFamily="34" charset="0"/>
                <a:cs typeface="Segoe UI" panose="020B0502040204020203" pitchFamily="34" charset="0"/>
              </a:rPr>
              <a:t>among older adults based on the survey of health, ageing and retirement in Europe. 2018;</a:t>
            </a:r>
            <a:endParaRPr lang="nl-NL" sz="900" dirty="0">
              <a:solidFill>
                <a:srgbClr val="7F7F7F"/>
              </a:solidFill>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21015CC3-4BA5-8DDE-20BA-295AF155322B}"/>
              </a:ext>
            </a:extLst>
          </p:cNvPr>
          <p:cNvPicPr>
            <a:picLocks noChangeAspect="1"/>
          </p:cNvPicPr>
          <p:nvPr/>
        </p:nvPicPr>
        <p:blipFill>
          <a:blip r:embed="rId3"/>
          <a:stretch>
            <a:fillRect/>
          </a:stretch>
        </p:blipFill>
        <p:spPr>
          <a:xfrm>
            <a:off x="229658" y="508068"/>
            <a:ext cx="6049378" cy="4870449"/>
          </a:xfrm>
          <a:prstGeom prst="rect">
            <a:avLst/>
          </a:prstGeom>
          <a:ln>
            <a:solidFill>
              <a:schemeClr val="tx1"/>
            </a:solidFill>
          </a:ln>
        </p:spPr>
      </p:pic>
      <p:grpSp>
        <p:nvGrpSpPr>
          <p:cNvPr id="13" name="Group 12">
            <a:extLst>
              <a:ext uri="{FF2B5EF4-FFF2-40B4-BE49-F238E27FC236}">
                <a16:creationId xmlns:a16="http://schemas.microsoft.com/office/drawing/2014/main" id="{7ECD9727-F87B-5C51-5BBC-98C4863D310E}"/>
              </a:ext>
            </a:extLst>
          </p:cNvPr>
          <p:cNvGrpSpPr/>
          <p:nvPr/>
        </p:nvGrpSpPr>
        <p:grpSpPr>
          <a:xfrm>
            <a:off x="4851992" y="690502"/>
            <a:ext cx="7110350" cy="4505579"/>
            <a:chOff x="4851992" y="898256"/>
            <a:chExt cx="7110350" cy="4505579"/>
          </a:xfrm>
        </p:grpSpPr>
        <p:pic>
          <p:nvPicPr>
            <p:cNvPr id="8" name="Picture 7" descr="A picture containing text, screenshot, font, plot&#10;&#10;Description automatically generated">
              <a:extLst>
                <a:ext uri="{FF2B5EF4-FFF2-40B4-BE49-F238E27FC236}">
                  <a16:creationId xmlns:a16="http://schemas.microsoft.com/office/drawing/2014/main" id="{4E5935B4-08D1-31A0-4BD4-05AB5DC1C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992" y="898256"/>
              <a:ext cx="6715166" cy="3777548"/>
            </a:xfrm>
            <a:prstGeom prst="rect">
              <a:avLst/>
            </a:prstGeom>
            <a:ln>
              <a:noFill/>
            </a:ln>
          </p:spPr>
        </p:pic>
        <p:sp>
          <p:nvSpPr>
            <p:cNvPr id="9" name="Tekstvak 10">
              <a:extLst>
                <a:ext uri="{FF2B5EF4-FFF2-40B4-BE49-F238E27FC236}">
                  <a16:creationId xmlns:a16="http://schemas.microsoft.com/office/drawing/2014/main" id="{509F30C4-B049-72EE-B1AE-3A654DD066F6}"/>
                </a:ext>
              </a:extLst>
            </p:cNvPr>
            <p:cNvSpPr txBox="1"/>
            <p:nvPr/>
          </p:nvSpPr>
          <p:spPr>
            <a:xfrm>
              <a:off x="4851992" y="4665171"/>
              <a:ext cx="6715166" cy="738664"/>
            </a:xfrm>
            <a:prstGeom prst="rect">
              <a:avLst/>
            </a:prstGeom>
            <a:solidFill>
              <a:schemeClr val="bg1"/>
            </a:solidFill>
          </p:spPr>
          <p:txBody>
            <a:bodyPr wrap="square" rtlCol="0">
              <a:spAutoFit/>
            </a:bodyPr>
            <a:lstStyle/>
            <a:p>
              <a:pPr algn="ctr"/>
              <a:r>
                <a:rPr lang="en-GB" sz="1400" b="1" dirty="0">
                  <a:solidFill>
                    <a:srgbClr val="7F7F7F"/>
                  </a:solidFill>
                  <a:latin typeface="Segoe UI" panose="020B0502040204020203" pitchFamily="34" charset="0"/>
                  <a:cs typeface="Segoe UI" panose="020B0502040204020203" pitchFamily="34" charset="0"/>
                </a:rPr>
                <a:t>Prevalence of polypharmacy in elderly (75 years or older) among members of the Independent Health Insurance Funds (collaboration with University Hospitals Leuven)</a:t>
              </a:r>
              <a:endParaRPr lang="nl-NL" sz="900" dirty="0">
                <a:solidFill>
                  <a:srgbClr val="7F7F7F"/>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C2C301E0-FB6C-E3FE-62F8-C5D0B62F9184}"/>
                </a:ext>
              </a:extLst>
            </p:cNvPr>
            <p:cNvSpPr/>
            <p:nvPr/>
          </p:nvSpPr>
          <p:spPr>
            <a:xfrm>
              <a:off x="4851992" y="898256"/>
              <a:ext cx="7110350" cy="45055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5014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DF80AB9-80AE-04B1-5879-7C0026610BED}"/>
              </a:ext>
            </a:extLst>
          </p:cNvPr>
          <p:cNvPicPr>
            <a:picLocks noChangeAspect="1"/>
          </p:cNvPicPr>
          <p:nvPr/>
        </p:nvPicPr>
        <p:blipFill>
          <a:blip r:embed="rId3"/>
          <a:stretch>
            <a:fillRect/>
          </a:stretch>
        </p:blipFill>
        <p:spPr>
          <a:xfrm>
            <a:off x="4964211" y="1071001"/>
            <a:ext cx="2956652" cy="5568683"/>
          </a:xfrm>
          <a:prstGeom prst="rect">
            <a:avLst/>
          </a:prstGeom>
          <a:ln>
            <a:solidFill>
              <a:schemeClr val="accent1"/>
            </a:solidFill>
          </a:ln>
        </p:spPr>
      </p:pic>
      <p:sp>
        <p:nvSpPr>
          <p:cNvPr id="3" name="Tijdelijke aanduiding voor inhoud 2">
            <a:extLst>
              <a:ext uri="{FF2B5EF4-FFF2-40B4-BE49-F238E27FC236}">
                <a16:creationId xmlns:a16="http://schemas.microsoft.com/office/drawing/2014/main" id="{7FEE7022-29A2-01A5-1562-B719113370F3}"/>
              </a:ext>
            </a:extLst>
          </p:cNvPr>
          <p:cNvSpPr>
            <a:spLocks noGrp="1"/>
          </p:cNvSpPr>
          <p:nvPr>
            <p:ph idx="1"/>
          </p:nvPr>
        </p:nvSpPr>
        <p:spPr>
          <a:xfrm>
            <a:off x="463072" y="612888"/>
            <a:ext cx="11479212" cy="3893183"/>
          </a:xfrm>
        </p:spPr>
        <p:txBody>
          <a:bodyPr vert="horz" lIns="91440" tIns="45720" rIns="91440" bIns="45720" rtlCol="0" anchor="t">
            <a:normAutofit/>
          </a:bodyPr>
          <a:lstStyle/>
          <a:p>
            <a:r>
              <a:rPr lang="en-GB" dirty="0">
                <a:latin typeface="Segoe UI" panose="020B0502040204020203" pitchFamily="34" charset="0"/>
                <a:cs typeface="Segoe UI" panose="020B0502040204020203" pitchFamily="34" charset="0"/>
              </a:rPr>
              <a:t>DEVELOPMENT OF A FOLDER ON POLYPHARMACY &amp; AVAILABLE TOOLS</a:t>
            </a:r>
          </a:p>
          <a:p>
            <a:pPr marL="342900" indent="-342900">
              <a:buFont typeface="Wingdings" panose="05000000000000000000" pitchFamily="2" charset="2"/>
              <a:buChar char="§"/>
            </a:pPr>
            <a:r>
              <a:rPr lang="en-GB" b="0" dirty="0">
                <a:latin typeface="Segoe UI" panose="020B0502040204020203" pitchFamily="34" charset="0"/>
                <a:cs typeface="Segoe UI" panose="020B0502040204020203" pitchFamily="34" charset="0"/>
              </a:rPr>
              <a:t>Q&amp;A based</a:t>
            </a:r>
          </a:p>
          <a:p>
            <a:pPr marL="342900" indent="-342900">
              <a:buFont typeface="Wingdings" panose="05000000000000000000" pitchFamily="2" charset="2"/>
              <a:buChar char="§"/>
            </a:pPr>
            <a:r>
              <a:rPr lang="en-GB" b="0" dirty="0">
                <a:latin typeface="Segoe UI" panose="020B0502040204020203" pitchFamily="34" charset="0"/>
                <a:cs typeface="Segoe UI" panose="020B0502040204020203" pitchFamily="34" charset="0"/>
              </a:rPr>
              <a:t>Easy to comprehend</a:t>
            </a:r>
          </a:p>
          <a:p>
            <a:pPr marL="342900" indent="-342900">
              <a:buFont typeface="Wingdings" panose="05000000000000000000" pitchFamily="2" charset="2"/>
              <a:buChar char="§"/>
            </a:pPr>
            <a:r>
              <a:rPr lang="en-GB" b="0" dirty="0">
                <a:latin typeface="Segoe UI" panose="020B0502040204020203" pitchFamily="34" charset="0"/>
                <a:cs typeface="Segoe UI" panose="020B0502040204020203" pitchFamily="34" charset="0"/>
              </a:rPr>
              <a:t>Available online</a:t>
            </a:r>
          </a:p>
          <a:p>
            <a:pPr marL="342900" indent="-342900">
              <a:buFont typeface="Wingdings" panose="05000000000000000000" pitchFamily="2" charset="2"/>
              <a:buChar char="§"/>
            </a:pPr>
            <a:r>
              <a:rPr lang="en-GB" b="0" dirty="0">
                <a:latin typeface="Segoe UI" panose="020B0502040204020203" pitchFamily="34" charset="0"/>
                <a:cs typeface="Segoe UI" panose="020B0502040204020203" pitchFamily="34" charset="0"/>
              </a:rPr>
              <a:t>Reviewed by APB &amp; OPHACO</a:t>
            </a:r>
          </a:p>
          <a:p>
            <a:pPr marL="342900" indent="-342900">
              <a:buFont typeface="Wingdings" panose="05000000000000000000" pitchFamily="2" charset="2"/>
              <a:buChar char="§"/>
            </a:pPr>
            <a:r>
              <a:rPr lang="en-GB" b="0" dirty="0">
                <a:latin typeface="Segoe UI" panose="020B0502040204020203" pitchFamily="34" charset="0"/>
                <a:cs typeface="Segoe UI" panose="020B0502040204020203" pitchFamily="34" charset="0"/>
              </a:rPr>
              <a:t>Survey attached</a:t>
            </a:r>
          </a:p>
        </p:txBody>
      </p:sp>
      <p:pic>
        <p:nvPicPr>
          <p:cNvPr id="4" name="Picture 4" descr="Graphical user interface, text, application, chat or text message&#10;&#10;Description automatically generated">
            <a:extLst>
              <a:ext uri="{FF2B5EF4-FFF2-40B4-BE49-F238E27FC236}">
                <a16:creationId xmlns:a16="http://schemas.microsoft.com/office/drawing/2014/main" id="{AEE77AEC-1F91-5555-A042-E62B9A4997D1}"/>
              </a:ext>
            </a:extLst>
          </p:cNvPr>
          <p:cNvPicPr>
            <a:picLocks noChangeAspect="1"/>
          </p:cNvPicPr>
          <p:nvPr/>
        </p:nvPicPr>
        <p:blipFill>
          <a:blip r:embed="rId4"/>
          <a:stretch>
            <a:fillRect/>
          </a:stretch>
        </p:blipFill>
        <p:spPr>
          <a:xfrm>
            <a:off x="8157990" y="1285863"/>
            <a:ext cx="3670453" cy="2569480"/>
          </a:xfrm>
          <a:prstGeom prst="rect">
            <a:avLst/>
          </a:prstGeom>
          <a:ln>
            <a:solidFill>
              <a:srgbClr val="4472C4"/>
            </a:solidFill>
          </a:ln>
        </p:spPr>
      </p:pic>
    </p:spTree>
    <p:extLst>
      <p:ext uri="{BB962C8B-B14F-4D97-AF65-F5344CB8AC3E}">
        <p14:creationId xmlns:p14="http://schemas.microsoft.com/office/powerpoint/2010/main" val="2690996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63A4BD-D083-4F2B-9539-90FDD3A4B0A2}"/>
              </a:ext>
            </a:extLst>
          </p:cNvPr>
          <p:cNvSpPr/>
          <p:nvPr/>
        </p:nvSpPr>
        <p:spPr>
          <a:xfrm>
            <a:off x="752475" y="5606980"/>
            <a:ext cx="4201362" cy="804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3A8EE4C-292D-443D-B6A3-0E63259CE532}"/>
              </a:ext>
            </a:extLst>
          </p:cNvPr>
          <p:cNvSpPr txBox="1"/>
          <p:nvPr/>
        </p:nvSpPr>
        <p:spPr>
          <a:xfrm>
            <a:off x="480648" y="327124"/>
            <a:ext cx="4069582" cy="769441"/>
          </a:xfrm>
          <a:prstGeom prst="rect">
            <a:avLst/>
          </a:prstGeom>
          <a:noFill/>
        </p:spPr>
        <p:txBody>
          <a:bodyPr wrap="square" rtlCol="0">
            <a:spAutoFit/>
          </a:bodyPr>
          <a:lstStyle/>
          <a:p>
            <a:r>
              <a:rPr lang="nl-BE" sz="4400" b="1">
                <a:solidFill>
                  <a:srgbClr val="FFC000"/>
                </a:solidFill>
                <a:latin typeface="Segoe UI Black" panose="020B0A02040204020203" pitchFamily="34" charset="0"/>
                <a:ea typeface="Segoe UI Black" panose="020B0A02040204020203" pitchFamily="34" charset="0"/>
                <a:cs typeface="Arial" panose="020B0604020202020204" pitchFamily="34" charset="0"/>
              </a:rPr>
              <a:t>WHO WE ARE</a:t>
            </a:r>
            <a:endParaRPr lang="en-GB" sz="4400" b="1">
              <a:solidFill>
                <a:srgbClr val="FFC000"/>
              </a:solidFill>
              <a:latin typeface="Segoe UI Black" panose="020B0A02040204020203" pitchFamily="34" charset="0"/>
              <a:ea typeface="Segoe UI Black" panose="020B0A02040204020203" pitchFamily="34" charset="0"/>
              <a:cs typeface="Arial" panose="020B0604020202020204" pitchFamily="34" charset="0"/>
            </a:endParaRPr>
          </a:p>
        </p:txBody>
      </p:sp>
      <p:sp>
        <p:nvSpPr>
          <p:cNvPr id="14" name="TextBox 13">
            <a:extLst>
              <a:ext uri="{FF2B5EF4-FFF2-40B4-BE49-F238E27FC236}">
                <a16:creationId xmlns:a16="http://schemas.microsoft.com/office/drawing/2014/main" id="{BD3369B0-7CDA-4D10-88BE-E4F2E58E8895}"/>
              </a:ext>
            </a:extLst>
          </p:cNvPr>
          <p:cNvSpPr txBox="1"/>
          <p:nvPr/>
        </p:nvSpPr>
        <p:spPr>
          <a:xfrm>
            <a:off x="4589017" y="2413766"/>
            <a:ext cx="7602983" cy="3713774"/>
          </a:xfrm>
          <a:prstGeom prst="rect">
            <a:avLst/>
          </a:prstGeom>
          <a:noFill/>
        </p:spPr>
        <p:txBody>
          <a:bodyPr wrap="square">
            <a:spAutoFit/>
          </a:bodyPr>
          <a:lstStyle/>
          <a:p>
            <a:pPr marL="342900" indent="-342900">
              <a:lnSpc>
                <a:spcPct val="200000"/>
              </a:lnSpc>
              <a:buFont typeface="+mj-lt"/>
              <a:buAutoNum type="arabicPeriod"/>
            </a:pPr>
            <a:r>
              <a:rPr lang="en-GB" sz="1500" b="1" dirty="0">
                <a:solidFill>
                  <a:srgbClr val="002060"/>
                </a:solidFill>
                <a:latin typeface="Segoe UI" panose="020B0502040204020203" pitchFamily="34" charset="0"/>
                <a:ea typeface="Segoe UI Black" panose="020B0A02040204020203" pitchFamily="34" charset="0"/>
                <a:cs typeface="Segoe UI" panose="020B0502040204020203" pitchFamily="34" charset="0"/>
              </a:rPr>
              <a:t>LEGAL INTERLOCUTOR </a:t>
            </a:r>
            <a:r>
              <a:rPr lang="en-GB" sz="1500" dirty="0">
                <a:solidFill>
                  <a:srgbClr val="002060"/>
                </a:solidFill>
                <a:latin typeface="Segoe UI" panose="020B0502040204020203" pitchFamily="34" charset="0"/>
                <a:ea typeface="Segoe UI Black" panose="020B0A02040204020203" pitchFamily="34" charset="0"/>
                <a:cs typeface="Segoe UI" panose="020B0502040204020203" pitchFamily="34" charset="0"/>
              </a:rPr>
              <a:t>WITH REGARD TO THE GOVERNMENT AND THE ACTORS IN THE COMPULSORY INSURANCE FOR MEDICAL CARE AND DISABILITY BENEFITS</a:t>
            </a:r>
          </a:p>
          <a:p>
            <a:pPr marL="342900" indent="-342900">
              <a:lnSpc>
                <a:spcPct val="200000"/>
              </a:lnSpc>
              <a:buFont typeface="+mj-lt"/>
              <a:buAutoNum type="arabicPeriod"/>
            </a:pPr>
            <a:r>
              <a:rPr lang="en-GB" sz="1500" b="1" dirty="0">
                <a:solidFill>
                  <a:srgbClr val="002060"/>
                </a:solidFill>
                <a:latin typeface="Segoe UI" panose="020B0502040204020203" pitchFamily="34" charset="0"/>
                <a:ea typeface="Segoe UI Black" panose="020B0A02040204020203" pitchFamily="34" charset="0"/>
                <a:cs typeface="Segoe UI" panose="020B0502040204020203" pitchFamily="34" charset="0"/>
              </a:rPr>
              <a:t>KNOWLEDGE CENTER </a:t>
            </a:r>
            <a:r>
              <a:rPr lang="en-GB" sz="1500" dirty="0">
                <a:solidFill>
                  <a:srgbClr val="002060"/>
                </a:solidFill>
                <a:latin typeface="Segoe UI" panose="020B0502040204020203" pitchFamily="34" charset="0"/>
                <a:ea typeface="Segoe UI Black" panose="020B0A02040204020203" pitchFamily="34" charset="0"/>
                <a:cs typeface="Segoe UI" panose="020B0502040204020203" pitchFamily="34" charset="0"/>
              </a:rPr>
              <a:t>FOR SPECIFIC MATTERS SUCH AS BELGIAN AND EUROPEAN REGULATIONS, MEDICAL AND LEGAL ASPECTS, STRATEGIC STUDIES, INTERNATIONAL TREATIES</a:t>
            </a:r>
          </a:p>
          <a:p>
            <a:pPr marL="342900" indent="-342900">
              <a:lnSpc>
                <a:spcPct val="200000"/>
              </a:lnSpc>
              <a:buFont typeface="+mj-lt"/>
              <a:buAutoNum type="arabicPeriod"/>
            </a:pPr>
            <a:r>
              <a:rPr lang="en-GB" sz="1500" b="1" dirty="0">
                <a:solidFill>
                  <a:srgbClr val="002060"/>
                </a:solidFill>
                <a:latin typeface="Segoe UI" panose="020B0502040204020203" pitchFamily="34" charset="0"/>
                <a:ea typeface="Segoe UI Black" panose="020B0A02040204020203" pitchFamily="34" charset="0"/>
                <a:cs typeface="Segoe UI" panose="020B0502040204020203" pitchFamily="34" charset="0"/>
              </a:rPr>
              <a:t>SERVICE CENTER </a:t>
            </a:r>
            <a:r>
              <a:rPr lang="en-GB" sz="1500" dirty="0">
                <a:solidFill>
                  <a:srgbClr val="002060"/>
                </a:solidFill>
                <a:latin typeface="Segoe UI" panose="020B0502040204020203" pitchFamily="34" charset="0"/>
                <a:ea typeface="Segoe UI Black" panose="020B0A02040204020203" pitchFamily="34" charset="0"/>
                <a:cs typeface="Segoe UI" panose="020B0502040204020203" pitchFamily="34" charset="0"/>
              </a:rPr>
              <a:t>FOR OUR 3 INDEPENDENT HEALTH INSURANCE FUNDS FOR ACTIVITIES SUCH AS INFORMATION, DIGITIZATION, DISPUTE FOLLOW-UP, CREATION OF OWN TOOLS AND APPLICATIONS, PRICING, ETC</a:t>
            </a:r>
          </a:p>
        </p:txBody>
      </p:sp>
      <p:pic>
        <p:nvPicPr>
          <p:cNvPr id="18" name="Picture 4" descr="Kom ons team versterken! - Helan">
            <a:extLst>
              <a:ext uri="{FF2B5EF4-FFF2-40B4-BE49-F238E27FC236}">
                <a16:creationId xmlns:a16="http://schemas.microsoft.com/office/drawing/2014/main" id="{73FF4262-BF9B-4204-AA01-842D826C8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578" y="950255"/>
            <a:ext cx="29622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Prenez rendez-vous auprès de la Mutualité Partena">
            <a:extLst>
              <a:ext uri="{FF2B5EF4-FFF2-40B4-BE49-F238E27FC236}">
                <a16:creationId xmlns:a16="http://schemas.microsoft.com/office/drawing/2014/main" id="{FBCB96E5-91D1-469A-B792-E2C2048CEF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4731" y="1116943"/>
            <a:ext cx="3781425" cy="12096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Mediphone Assist |">
            <a:extLst>
              <a:ext uri="{FF2B5EF4-FFF2-40B4-BE49-F238E27FC236}">
                <a16:creationId xmlns:a16="http://schemas.microsoft.com/office/drawing/2014/main" id="{39167151-CD42-4904-9985-3781FBC27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9939" y="1375076"/>
            <a:ext cx="2037879" cy="69340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B2754482-8ADE-4CA2-97F2-B09F6CDBBE7B}"/>
              </a:ext>
            </a:extLst>
          </p:cNvPr>
          <p:cNvGrpSpPr/>
          <p:nvPr/>
        </p:nvGrpSpPr>
        <p:grpSpPr>
          <a:xfrm>
            <a:off x="381567" y="2201533"/>
            <a:ext cx="4378338" cy="3879261"/>
            <a:chOff x="381567" y="2201533"/>
            <a:chExt cx="4378338" cy="3879261"/>
          </a:xfrm>
        </p:grpSpPr>
        <p:sp>
          <p:nvSpPr>
            <p:cNvPr id="21" name="Rectangle: Diagonal Corners Rounded 20">
              <a:extLst>
                <a:ext uri="{FF2B5EF4-FFF2-40B4-BE49-F238E27FC236}">
                  <a16:creationId xmlns:a16="http://schemas.microsoft.com/office/drawing/2014/main" id="{A3C6EDED-929D-49DE-8B27-C01A3AA784C5}"/>
                </a:ext>
              </a:extLst>
            </p:cNvPr>
            <p:cNvSpPr/>
            <p:nvPr/>
          </p:nvSpPr>
          <p:spPr>
            <a:xfrm>
              <a:off x="381567" y="3150114"/>
              <a:ext cx="3781425" cy="2930680"/>
            </a:xfrm>
            <a:prstGeom prst="round2Diag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 descr="Grey Map of Belgium | Free Vector Maps">
              <a:extLst>
                <a:ext uri="{FF2B5EF4-FFF2-40B4-BE49-F238E27FC236}">
                  <a16:creationId xmlns:a16="http://schemas.microsoft.com/office/drawing/2014/main" id="{6B5D4AE6-B80D-4843-BC9D-470FB754EC57}"/>
                </a:ext>
              </a:extLst>
            </p:cNvPr>
            <p:cNvPicPr>
              <a:picLocks noChangeAspect="1" noChangeArrowheads="1"/>
            </p:cNvPicPr>
            <p:nvPr/>
          </p:nvPicPr>
          <p:blipFill rotWithShape="1">
            <a:blip r:embed="rId6">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6886" r="7868"/>
            <a:stretch/>
          </p:blipFill>
          <p:spPr bwMode="auto">
            <a:xfrm>
              <a:off x="482935" y="2201533"/>
              <a:ext cx="4106082" cy="361255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D01647E-3156-4E66-B4CC-AF64490BC3F8}"/>
                </a:ext>
              </a:extLst>
            </p:cNvPr>
            <p:cNvSpPr txBox="1"/>
            <p:nvPr/>
          </p:nvSpPr>
          <p:spPr>
            <a:xfrm>
              <a:off x="1856355" y="3173205"/>
              <a:ext cx="2331217" cy="1107996"/>
            </a:xfrm>
            <a:prstGeom prst="rect">
              <a:avLst/>
            </a:prstGeom>
            <a:noFill/>
          </p:spPr>
          <p:txBody>
            <a:bodyPr wrap="square" rtlCol="0">
              <a:spAutoFit/>
            </a:bodyPr>
            <a:lstStyle/>
            <a:p>
              <a:r>
                <a:rPr lang="nl-BE" sz="6600" b="1">
                  <a:solidFill>
                    <a:schemeClr val="bg1"/>
                  </a:solidFill>
                  <a:latin typeface="Segoe UI Black" panose="020B0A02040204020203" pitchFamily="34" charset="0"/>
                  <a:ea typeface="Segoe UI Black" panose="020B0A02040204020203" pitchFamily="34" charset="0"/>
                  <a:cs typeface="Arial" panose="020B0604020202020204" pitchFamily="34" charset="0"/>
                </a:rPr>
                <a:t>19%</a:t>
              </a:r>
              <a:endParaRPr lang="en-GB" sz="6600" b="1">
                <a:solidFill>
                  <a:schemeClr val="bg1"/>
                </a:solidFill>
                <a:latin typeface="Segoe UI Black" panose="020B0A02040204020203" pitchFamily="34" charset="0"/>
                <a:ea typeface="Segoe UI Black" panose="020B0A02040204020203" pitchFamily="34" charset="0"/>
                <a:cs typeface="Arial" panose="020B0604020202020204" pitchFamily="34" charset="0"/>
              </a:endParaRPr>
            </a:p>
          </p:txBody>
        </p:sp>
        <p:sp>
          <p:nvSpPr>
            <p:cNvPr id="24" name="TextBox 23">
              <a:extLst>
                <a:ext uri="{FF2B5EF4-FFF2-40B4-BE49-F238E27FC236}">
                  <a16:creationId xmlns:a16="http://schemas.microsoft.com/office/drawing/2014/main" id="{FEB15890-A5B7-4B49-AD0E-944F732F461A}"/>
                </a:ext>
              </a:extLst>
            </p:cNvPr>
            <p:cNvSpPr txBox="1"/>
            <p:nvPr/>
          </p:nvSpPr>
          <p:spPr>
            <a:xfrm>
              <a:off x="381567" y="4261914"/>
              <a:ext cx="4069582" cy="1685526"/>
            </a:xfrm>
            <a:prstGeom prst="rect">
              <a:avLst/>
            </a:prstGeom>
            <a:noFill/>
          </p:spPr>
          <p:txBody>
            <a:bodyPr wrap="square" rtlCol="0">
              <a:spAutoFit/>
            </a:bodyPr>
            <a:lstStyle/>
            <a:p>
              <a:pPr>
                <a:lnSpc>
                  <a:spcPct val="150000"/>
                </a:lnSpc>
              </a:pPr>
              <a:r>
                <a:rPr lang="nl-BE" sz="2400" b="1">
                  <a:solidFill>
                    <a:srgbClr val="002060"/>
                  </a:solidFill>
                  <a:latin typeface="Segoe UI" panose="020B0502040204020203" pitchFamily="34" charset="0"/>
                  <a:ea typeface="Segoe UI Black" panose="020B0A02040204020203" pitchFamily="34" charset="0"/>
                  <a:cs typeface="Segoe UI" panose="020B0502040204020203" pitchFamily="34" charset="0"/>
                </a:rPr>
                <a:t>WE </a:t>
              </a:r>
            </a:p>
            <a:p>
              <a:pPr>
                <a:lnSpc>
                  <a:spcPct val="150000"/>
                </a:lnSpc>
              </a:pPr>
              <a:r>
                <a:rPr lang="nl-BE" sz="2400" b="1">
                  <a:solidFill>
                    <a:srgbClr val="002060"/>
                  </a:solidFill>
                  <a:latin typeface="Segoe UI" panose="020B0502040204020203" pitchFamily="34" charset="0"/>
                  <a:ea typeface="Segoe UI Black" panose="020B0A02040204020203" pitchFamily="34" charset="0"/>
                  <a:cs typeface="Segoe UI" panose="020B0502040204020203" pitchFamily="34" charset="0"/>
                </a:rPr>
                <a:t>REPRESENT </a:t>
              </a:r>
            </a:p>
            <a:p>
              <a:pPr>
                <a:lnSpc>
                  <a:spcPct val="150000"/>
                </a:lnSpc>
              </a:pPr>
              <a:r>
                <a:rPr lang="nl-BE" sz="2400" b="1">
                  <a:solidFill>
                    <a:srgbClr val="002060"/>
                  </a:solidFill>
                  <a:latin typeface="Segoe UI" panose="020B0502040204020203" pitchFamily="34" charset="0"/>
                  <a:ea typeface="Segoe UI Black" panose="020B0A02040204020203" pitchFamily="34" charset="0"/>
                  <a:cs typeface="Segoe UI" panose="020B0502040204020203" pitchFamily="34" charset="0"/>
                </a:rPr>
                <a:t>2.254.340 MEMBERS</a:t>
              </a:r>
              <a:endParaRPr lang="en-GB" sz="2400" b="1">
                <a:solidFill>
                  <a:srgbClr val="002060"/>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25" name="Rectangle 24">
              <a:extLst>
                <a:ext uri="{FF2B5EF4-FFF2-40B4-BE49-F238E27FC236}">
                  <a16:creationId xmlns:a16="http://schemas.microsoft.com/office/drawing/2014/main" id="{EC8B6356-E4D8-427B-AA98-47F08238F75D}"/>
                </a:ext>
              </a:extLst>
            </p:cNvPr>
            <p:cNvSpPr/>
            <p:nvPr/>
          </p:nvSpPr>
          <p:spPr>
            <a:xfrm>
              <a:off x="4162992" y="5457450"/>
              <a:ext cx="596913" cy="452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Rounded Corners 14">
            <a:extLst>
              <a:ext uri="{FF2B5EF4-FFF2-40B4-BE49-F238E27FC236}">
                <a16:creationId xmlns:a16="http://schemas.microsoft.com/office/drawing/2014/main" id="{281C4C2A-83C2-4A83-972C-2963D4A7699F}"/>
              </a:ext>
            </a:extLst>
          </p:cNvPr>
          <p:cNvSpPr/>
          <p:nvPr/>
        </p:nvSpPr>
        <p:spPr>
          <a:xfrm>
            <a:off x="4656069" y="2606174"/>
            <a:ext cx="297768" cy="297768"/>
          </a:xfrm>
          <a:prstGeom prst="roundRect">
            <a:avLst/>
          </a:prstGeom>
          <a:solidFill>
            <a:srgbClr val="E84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latin typeface="Segoe UI Black" panose="020B0A02040204020203" pitchFamily="34" charset="0"/>
                <a:ea typeface="Segoe UI Black" panose="020B0A02040204020203" pitchFamily="34" charset="0"/>
              </a:rPr>
              <a:t>1</a:t>
            </a:r>
            <a:endParaRPr lang="en-GB">
              <a:latin typeface="Segoe UI Black" panose="020B0A02040204020203" pitchFamily="34" charset="0"/>
              <a:ea typeface="Segoe UI Black" panose="020B0A02040204020203" pitchFamily="34" charset="0"/>
            </a:endParaRPr>
          </a:p>
        </p:txBody>
      </p:sp>
      <p:sp>
        <p:nvSpPr>
          <p:cNvPr id="28" name="Rectangle: Rounded Corners 27">
            <a:extLst>
              <a:ext uri="{FF2B5EF4-FFF2-40B4-BE49-F238E27FC236}">
                <a16:creationId xmlns:a16="http://schemas.microsoft.com/office/drawing/2014/main" id="{43DAE076-D6AA-494A-B325-A243FCEAFE81}"/>
              </a:ext>
            </a:extLst>
          </p:cNvPr>
          <p:cNvSpPr/>
          <p:nvPr/>
        </p:nvSpPr>
        <p:spPr>
          <a:xfrm>
            <a:off x="4653810" y="3522157"/>
            <a:ext cx="297768" cy="297768"/>
          </a:xfrm>
          <a:prstGeom prst="roundRect">
            <a:avLst/>
          </a:prstGeom>
          <a:solidFill>
            <a:srgbClr val="F9D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latin typeface="Segoe UI Black" panose="020B0A02040204020203" pitchFamily="34" charset="0"/>
                <a:ea typeface="Segoe UI Black" panose="020B0A02040204020203" pitchFamily="34" charset="0"/>
              </a:rPr>
              <a:t>2</a:t>
            </a:r>
            <a:endParaRPr lang="en-GB">
              <a:latin typeface="Segoe UI Black" panose="020B0A02040204020203" pitchFamily="34" charset="0"/>
              <a:ea typeface="Segoe UI Black" panose="020B0A02040204020203" pitchFamily="34" charset="0"/>
            </a:endParaRPr>
          </a:p>
        </p:txBody>
      </p:sp>
      <p:sp>
        <p:nvSpPr>
          <p:cNvPr id="29" name="Rectangle: Rounded Corners 28">
            <a:extLst>
              <a:ext uri="{FF2B5EF4-FFF2-40B4-BE49-F238E27FC236}">
                <a16:creationId xmlns:a16="http://schemas.microsoft.com/office/drawing/2014/main" id="{575CCCF7-9879-4964-9ABB-88BBB2AFB095}"/>
              </a:ext>
            </a:extLst>
          </p:cNvPr>
          <p:cNvSpPr/>
          <p:nvPr/>
        </p:nvSpPr>
        <p:spPr>
          <a:xfrm>
            <a:off x="4653810" y="4875564"/>
            <a:ext cx="297768" cy="297768"/>
          </a:xfrm>
          <a:prstGeom prst="roundRect">
            <a:avLst/>
          </a:prstGeom>
          <a:solidFill>
            <a:srgbClr val="318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latin typeface="Segoe UI Black" panose="020B0A02040204020203" pitchFamily="34" charset="0"/>
                <a:ea typeface="Segoe UI Black" panose="020B0A02040204020203" pitchFamily="34" charset="0"/>
              </a:rPr>
              <a:t>3</a:t>
            </a:r>
            <a:endParaRPr lang="en-GB">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6508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CF0A78D-3C49-F7BD-864A-C876C7D89C01}"/>
              </a:ext>
            </a:extLst>
          </p:cNvPr>
          <p:cNvSpPr>
            <a:spLocks noGrp="1"/>
          </p:cNvSpPr>
          <p:nvPr>
            <p:ph idx="1"/>
          </p:nvPr>
        </p:nvSpPr>
        <p:spPr>
          <a:xfrm>
            <a:off x="313981" y="643459"/>
            <a:ext cx="11479212" cy="4052888"/>
          </a:xfrm>
        </p:spPr>
        <p:txBody>
          <a:bodyPr vert="horz" lIns="91440" tIns="45720" rIns="91440" bIns="45720" rtlCol="0" anchor="t">
            <a:normAutofit/>
          </a:bodyPr>
          <a:lstStyle/>
          <a:p>
            <a:r>
              <a:rPr lang="en-GB" dirty="0">
                <a:latin typeface="Segoe UI" panose="020B0502040204020203" pitchFamily="34" charset="0"/>
                <a:cs typeface="Segoe UI" panose="020B0502040204020203" pitchFamily="34" charset="0"/>
              </a:rPr>
              <a:t>IDENTIFY AND CONTACT POLYMEDICATED ELDERLY</a:t>
            </a:r>
          </a:p>
          <a:p>
            <a:endParaRPr lang="en-GB"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
            </a:pPr>
            <a:r>
              <a:rPr lang="en-GB" sz="1900" dirty="0">
                <a:latin typeface="Segoe UI" panose="020B0502040204020203" pitchFamily="34" charset="0"/>
                <a:cs typeface="Segoe UI" panose="020B0502040204020203" pitchFamily="34" charset="0"/>
              </a:rPr>
              <a:t>IDENTIFY: based on 2021 consumption</a:t>
            </a:r>
          </a:p>
          <a:p>
            <a:pPr marL="342900" indent="-342900">
              <a:buFont typeface="Wingdings" panose="05000000000000000000" pitchFamily="2" charset="2"/>
              <a:buChar char="§"/>
            </a:pPr>
            <a:r>
              <a:rPr lang="en-GB" sz="1900" dirty="0">
                <a:latin typeface="Segoe UI" panose="020B0502040204020203" pitchFamily="34" charset="0"/>
                <a:cs typeface="Segoe UI" panose="020B0502040204020203" pitchFamily="34" charset="0"/>
              </a:rPr>
              <a:t>CONTACT: only if known email-address</a:t>
            </a:r>
          </a:p>
          <a:p>
            <a:pPr marL="704850" lvl="1" indent="-342900">
              <a:buFont typeface="Wingdings" panose="05000000000000000000" pitchFamily="2" charset="2"/>
              <a:buChar char="§"/>
            </a:pPr>
            <a:r>
              <a:rPr lang="en-GB" sz="1900" dirty="0">
                <a:latin typeface="Segoe UI" panose="020B0502040204020203" pitchFamily="34" charset="0"/>
                <a:cs typeface="Segoe UI" panose="020B0502040204020203" pitchFamily="34" charset="0"/>
              </a:rPr>
              <a:t>Advantage: affordable</a:t>
            </a:r>
          </a:p>
          <a:p>
            <a:pPr marL="704850" lvl="1" indent="-342900">
              <a:buFont typeface="Wingdings" panose="05000000000000000000" pitchFamily="2" charset="2"/>
              <a:buChar char="§"/>
            </a:pPr>
            <a:r>
              <a:rPr lang="en-GB" sz="1900" dirty="0">
                <a:latin typeface="Segoe UI" panose="020B0502040204020203" pitchFamily="34" charset="0"/>
                <a:cs typeface="Segoe UI" panose="020B0502040204020203" pitchFamily="34" charset="0"/>
              </a:rPr>
              <a:t>Limits: </a:t>
            </a:r>
          </a:p>
          <a:p>
            <a:pPr marL="972820" lvl="2" indent="-342900">
              <a:buFont typeface="Wingdings" panose="05000000000000000000" pitchFamily="2" charset="2"/>
              <a:buChar char="§"/>
            </a:pPr>
            <a:r>
              <a:rPr lang="en-GB" sz="1900" dirty="0">
                <a:latin typeface="Segoe UI" panose="020B0502040204020203" pitchFamily="34" charset="0"/>
                <a:cs typeface="Segoe UI" panose="020B0502040204020203" pitchFamily="34" charset="0"/>
              </a:rPr>
              <a:t>Biased selection</a:t>
            </a:r>
          </a:p>
          <a:p>
            <a:pPr marL="972820" lvl="2" indent="-342900">
              <a:buFont typeface="Wingdings" panose="05000000000000000000" pitchFamily="2" charset="2"/>
              <a:buChar char="§"/>
            </a:pPr>
            <a:r>
              <a:rPr lang="en-GB" sz="1900" dirty="0">
                <a:latin typeface="Segoe UI" panose="020B0502040204020203" pitchFamily="34" charset="0"/>
                <a:cs typeface="Segoe UI" panose="020B0502040204020203" pitchFamily="34" charset="0"/>
              </a:rPr>
              <a:t>Email-address valid?</a:t>
            </a:r>
          </a:p>
          <a:p>
            <a:pPr marL="972820" lvl="2" indent="-342900">
              <a:buFont typeface="Wingdings" panose="05000000000000000000" pitchFamily="2" charset="2"/>
              <a:buChar char="§"/>
            </a:pPr>
            <a:r>
              <a:rPr lang="en-GB" sz="1900" dirty="0">
                <a:latin typeface="Segoe UI" panose="020B0502040204020203" pitchFamily="34" charset="0"/>
                <a:cs typeface="Segoe UI" panose="020B0502040204020203" pitchFamily="34" charset="0"/>
              </a:rPr>
              <a:t>Email-address of targeted person?</a:t>
            </a:r>
          </a:p>
          <a:p>
            <a:pPr lvl="1" indent="0">
              <a:buNone/>
            </a:pPr>
            <a:endParaRPr lang="en-GB" dirty="0">
              <a:latin typeface="Segoe UI" panose="020B0502040204020203" pitchFamily="34" charset="0"/>
              <a:cs typeface="Segoe UI" panose="020B0502040204020203" pitchFamily="34" charset="0"/>
            </a:endParaRPr>
          </a:p>
          <a:p>
            <a:endParaRPr lang="nl-NL" dirty="0">
              <a:latin typeface="Segoe UI" panose="020B0502040204020203" pitchFamily="34" charset="0"/>
              <a:cs typeface="Segoe UI" panose="020B0502040204020203" pitchFamily="34" charset="0"/>
            </a:endParaRPr>
          </a:p>
        </p:txBody>
      </p:sp>
      <p:graphicFrame>
        <p:nvGraphicFramePr>
          <p:cNvPr id="6" name="Grafiek 5">
            <a:extLst>
              <a:ext uri="{FF2B5EF4-FFF2-40B4-BE49-F238E27FC236}">
                <a16:creationId xmlns:a16="http://schemas.microsoft.com/office/drawing/2014/main" id="{A5E192F4-D4C1-2715-A0E8-464CA8C9A81F}"/>
              </a:ext>
            </a:extLst>
          </p:cNvPr>
          <p:cNvGraphicFramePr>
            <a:graphicFrameLocks/>
          </p:cNvGraphicFramePr>
          <p:nvPr>
            <p:extLst>
              <p:ext uri="{D42A27DB-BD31-4B8C-83A1-F6EECF244321}">
                <p14:modId xmlns:p14="http://schemas.microsoft.com/office/powerpoint/2010/main" val="3121106676"/>
              </p:ext>
            </p:extLst>
          </p:nvPr>
        </p:nvGraphicFramePr>
        <p:xfrm>
          <a:off x="5447525" y="1552353"/>
          <a:ext cx="6430494" cy="5167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3223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95E950-D1A6-B293-DD85-95D872F2AAE4}"/>
              </a:ext>
            </a:extLst>
          </p:cNvPr>
          <p:cNvSpPr>
            <a:spLocks noGrp="1"/>
          </p:cNvSpPr>
          <p:nvPr>
            <p:ph idx="1"/>
          </p:nvPr>
        </p:nvSpPr>
        <p:spPr>
          <a:xfrm>
            <a:off x="499009" y="335334"/>
            <a:ext cx="11479212" cy="4295775"/>
          </a:xfrm>
        </p:spPr>
        <p:txBody>
          <a:bodyPr vert="horz" lIns="91440" tIns="45720" rIns="91440" bIns="45720" rtlCol="0" anchor="t">
            <a:normAutofit/>
          </a:bodyPr>
          <a:lstStyle/>
          <a:p>
            <a:r>
              <a:rPr lang="en-GB" dirty="0">
                <a:latin typeface="Segoe UI" panose="020B0502040204020203" pitchFamily="34" charset="0"/>
                <a:cs typeface="Segoe UI" panose="020B0502040204020203" pitchFamily="34" charset="0"/>
              </a:rPr>
              <a:t>EVALUATE INTERVENTION</a:t>
            </a:r>
          </a:p>
        </p:txBody>
      </p:sp>
      <p:grpSp>
        <p:nvGrpSpPr>
          <p:cNvPr id="31" name="Group 30">
            <a:extLst>
              <a:ext uri="{FF2B5EF4-FFF2-40B4-BE49-F238E27FC236}">
                <a16:creationId xmlns:a16="http://schemas.microsoft.com/office/drawing/2014/main" id="{D3742755-DD71-93CF-3F8E-D2BB1C02898C}"/>
              </a:ext>
            </a:extLst>
          </p:cNvPr>
          <p:cNvGrpSpPr/>
          <p:nvPr/>
        </p:nvGrpSpPr>
        <p:grpSpPr>
          <a:xfrm>
            <a:off x="499009" y="964188"/>
            <a:ext cx="2407453" cy="5298817"/>
            <a:chOff x="499009" y="964188"/>
            <a:chExt cx="2407453" cy="5298817"/>
          </a:xfrm>
        </p:grpSpPr>
        <p:grpSp>
          <p:nvGrpSpPr>
            <p:cNvPr id="6" name="Group 5">
              <a:extLst>
                <a:ext uri="{FF2B5EF4-FFF2-40B4-BE49-F238E27FC236}">
                  <a16:creationId xmlns:a16="http://schemas.microsoft.com/office/drawing/2014/main" id="{F8DD3ACC-32C9-3DA5-7C02-4502127C19D7}"/>
                </a:ext>
              </a:extLst>
            </p:cNvPr>
            <p:cNvGrpSpPr/>
            <p:nvPr/>
          </p:nvGrpSpPr>
          <p:grpSpPr>
            <a:xfrm>
              <a:off x="499009" y="964188"/>
              <a:ext cx="2407453" cy="518400"/>
              <a:chOff x="4003" y="4896"/>
              <a:chExt cx="2407453" cy="518400"/>
            </a:xfrm>
          </p:grpSpPr>
          <p:sp>
            <p:nvSpPr>
              <p:cNvPr id="10" name="Rectangle 9">
                <a:extLst>
                  <a:ext uri="{FF2B5EF4-FFF2-40B4-BE49-F238E27FC236}">
                    <a16:creationId xmlns:a16="http://schemas.microsoft.com/office/drawing/2014/main" id="{62A74B0E-D8D6-A568-54B8-3982E903B4BD}"/>
                  </a:ext>
                </a:extLst>
              </p:cNvPr>
              <p:cNvSpPr/>
              <p:nvPr/>
            </p:nvSpPr>
            <p:spPr>
              <a:xfrm>
                <a:off x="4003" y="4896"/>
                <a:ext cx="2407453" cy="518400"/>
              </a:xfrm>
              <a:prstGeom prst="rect">
                <a:avLst/>
              </a:prstGeom>
              <a:solidFill>
                <a:srgbClr val="59594A"/>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13F0153E-6F80-DFD1-5E80-17194E3858D0}"/>
                  </a:ext>
                </a:extLst>
              </p:cNvPr>
              <p:cNvSpPr txBox="1"/>
              <p:nvPr/>
            </p:nvSpPr>
            <p:spPr>
              <a:xfrm>
                <a:off x="4003" y="4896"/>
                <a:ext cx="2407453" cy="518400"/>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b="1" kern="1200" dirty="0">
                    <a:latin typeface="Segoe UI" panose="020B0502040204020203" pitchFamily="34" charset="0"/>
                    <a:cs typeface="Segoe UI" panose="020B0502040204020203" pitchFamily="34" charset="0"/>
                  </a:rPr>
                  <a:t>IMPACT</a:t>
                </a:r>
                <a:endParaRPr lang="nl-NL" sz="1700" b="1" kern="1200" dirty="0">
                  <a:latin typeface="Segoe UI" panose="020B0502040204020203" pitchFamily="34" charset="0"/>
                  <a:cs typeface="Segoe UI" panose="020B0502040204020203" pitchFamily="34" charset="0"/>
                </a:endParaRPr>
              </a:p>
            </p:txBody>
          </p:sp>
        </p:grpSp>
        <p:grpSp>
          <p:nvGrpSpPr>
            <p:cNvPr id="7" name="Group 6">
              <a:extLst>
                <a:ext uri="{FF2B5EF4-FFF2-40B4-BE49-F238E27FC236}">
                  <a16:creationId xmlns:a16="http://schemas.microsoft.com/office/drawing/2014/main" id="{570EF0A8-59CF-D08F-6D81-8A1E586CA04B}"/>
                </a:ext>
              </a:extLst>
            </p:cNvPr>
            <p:cNvGrpSpPr/>
            <p:nvPr/>
          </p:nvGrpSpPr>
          <p:grpSpPr>
            <a:xfrm>
              <a:off x="499009" y="1482588"/>
              <a:ext cx="2407453" cy="4780417"/>
              <a:chOff x="4003" y="523296"/>
              <a:chExt cx="2407453" cy="4780417"/>
            </a:xfrm>
          </p:grpSpPr>
          <p:sp>
            <p:nvSpPr>
              <p:cNvPr id="8" name="Rectangle 7">
                <a:extLst>
                  <a:ext uri="{FF2B5EF4-FFF2-40B4-BE49-F238E27FC236}">
                    <a16:creationId xmlns:a16="http://schemas.microsoft.com/office/drawing/2014/main" id="{FBAE6229-3190-426A-E554-99D8D4BC60B4}"/>
                  </a:ext>
                </a:extLst>
              </p:cNvPr>
              <p:cNvSpPr/>
              <p:nvPr/>
            </p:nvSpPr>
            <p:spPr>
              <a:xfrm>
                <a:off x="4003" y="523296"/>
                <a:ext cx="2407453" cy="4780417"/>
              </a:xfrm>
              <a:prstGeom prst="rect">
                <a:avLst/>
              </a:prstGeom>
              <a:solidFill>
                <a:srgbClr val="BE6E46"/>
              </a:solid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90132BF2-F7FF-FC31-CFD6-638904B5BBEE}"/>
                  </a:ext>
                </a:extLst>
              </p:cNvPr>
              <p:cNvSpPr txBox="1"/>
              <p:nvPr/>
            </p:nvSpPr>
            <p:spPr>
              <a:xfrm>
                <a:off x="4003" y="523296"/>
                <a:ext cx="2407453" cy="4780417"/>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171450" lvl="1" indent="-171450" algn="l" defTabSz="755650">
                  <a:lnSpc>
                    <a:spcPct val="150000"/>
                  </a:lnSpc>
                  <a:spcBef>
                    <a:spcPct val="0"/>
                  </a:spcBef>
                  <a:spcAft>
                    <a:spcPct val="15000"/>
                  </a:spcAft>
                  <a:buFont typeface="Wingdings" panose="05000000000000000000" pitchFamily="2" charset="2"/>
                  <a:buChar char="§"/>
                </a:pPr>
                <a:r>
                  <a:rPr lang="en-GB" sz="1700" kern="1200" dirty="0">
                    <a:solidFill>
                      <a:schemeClr val="bg1"/>
                    </a:solidFill>
                    <a:latin typeface="Segoe UI" panose="020B0502040204020203" pitchFamily="34" charset="0"/>
                    <a:cs typeface="Segoe UI" panose="020B0502040204020203" pitchFamily="34" charset="0"/>
                  </a:rPr>
                  <a:t>Easy to comprehend (9/10)</a:t>
                </a:r>
                <a:endParaRPr lang="nl-NL" sz="1700" kern="1200" dirty="0">
                  <a:solidFill>
                    <a:schemeClr val="bg1"/>
                  </a:solidFill>
                  <a:latin typeface="Segoe UI" panose="020B0502040204020203" pitchFamily="34" charset="0"/>
                  <a:cs typeface="Segoe UI" panose="020B0502040204020203" pitchFamily="34" charset="0"/>
                </a:endParaRPr>
              </a:p>
              <a:p>
                <a:pPr marL="171450" lvl="1" indent="-171450" algn="l" defTabSz="755650">
                  <a:lnSpc>
                    <a:spcPct val="150000"/>
                  </a:lnSpc>
                  <a:spcBef>
                    <a:spcPct val="0"/>
                  </a:spcBef>
                  <a:spcAft>
                    <a:spcPct val="15000"/>
                  </a:spcAft>
                  <a:buFont typeface="Wingdings" panose="05000000000000000000" pitchFamily="2" charset="2"/>
                  <a:buChar char="§"/>
                </a:pPr>
                <a:r>
                  <a:rPr lang="en-GB" sz="1700" kern="1200" dirty="0">
                    <a:solidFill>
                      <a:schemeClr val="bg1"/>
                    </a:solidFill>
                    <a:latin typeface="Segoe UI" panose="020B0502040204020203" pitchFamily="34" charset="0"/>
                    <a:cs typeface="Segoe UI" panose="020B0502040204020203" pitchFamily="34" charset="0"/>
                  </a:rPr>
                  <a:t>Useful (2/3)</a:t>
                </a:r>
                <a:endParaRPr lang="nl-NL" sz="1700" kern="1200" dirty="0">
                  <a:solidFill>
                    <a:schemeClr val="bg1"/>
                  </a:solidFill>
                  <a:latin typeface="Segoe UI" panose="020B0502040204020203" pitchFamily="34" charset="0"/>
                  <a:cs typeface="Segoe UI" panose="020B0502040204020203" pitchFamily="34" charset="0"/>
                </a:endParaRPr>
              </a:p>
              <a:p>
                <a:pPr marL="171450" lvl="1" indent="-171450" algn="l" defTabSz="755650">
                  <a:lnSpc>
                    <a:spcPct val="150000"/>
                  </a:lnSpc>
                  <a:spcBef>
                    <a:spcPct val="0"/>
                  </a:spcBef>
                  <a:spcAft>
                    <a:spcPct val="15000"/>
                  </a:spcAft>
                  <a:buFont typeface="Wingdings" panose="05000000000000000000" pitchFamily="2" charset="2"/>
                  <a:buChar char="§"/>
                </a:pPr>
                <a:r>
                  <a:rPr lang="en-GB" sz="1700" kern="1200" dirty="0">
                    <a:solidFill>
                      <a:schemeClr val="bg1"/>
                    </a:solidFill>
                    <a:latin typeface="Segoe UI" panose="020B0502040204020203" pitchFamily="34" charset="0"/>
                    <a:cs typeface="Segoe UI" panose="020B0502040204020203" pitchFamily="34" charset="0"/>
                  </a:rPr>
                  <a:t>But no behavioural change</a:t>
                </a:r>
                <a:endParaRPr lang="nl-NL" sz="1700" kern="1200" dirty="0">
                  <a:solidFill>
                    <a:schemeClr val="bg1"/>
                  </a:solidFill>
                  <a:latin typeface="Segoe UI" panose="020B0502040204020203" pitchFamily="34" charset="0"/>
                  <a:cs typeface="Segoe UI" panose="020B0502040204020203" pitchFamily="34" charset="0"/>
                </a:endParaRPr>
              </a:p>
              <a:p>
                <a:pPr marL="171450" lvl="1" indent="-171450" algn="l" defTabSz="755650">
                  <a:lnSpc>
                    <a:spcPct val="150000"/>
                  </a:lnSpc>
                  <a:spcBef>
                    <a:spcPct val="0"/>
                  </a:spcBef>
                  <a:spcAft>
                    <a:spcPct val="15000"/>
                  </a:spcAft>
                  <a:buFont typeface="Wingdings" panose="05000000000000000000" pitchFamily="2" charset="2"/>
                  <a:buChar char="§"/>
                </a:pPr>
                <a:r>
                  <a:rPr lang="en-GB" sz="1700" kern="1200" dirty="0">
                    <a:solidFill>
                      <a:schemeClr val="bg1"/>
                    </a:solidFill>
                    <a:latin typeface="Segoe UI" panose="020B0502040204020203" pitchFamily="34" charset="0"/>
                    <a:cs typeface="Segoe UI" panose="020B0502040204020203" pitchFamily="34" charset="0"/>
                  </a:rPr>
                  <a:t>Limited knowledge of (use of) services (GMD, GFD, reference pharmacy)</a:t>
                </a:r>
                <a:endParaRPr lang="nl-NL" sz="1700" kern="1200" dirty="0">
                  <a:solidFill>
                    <a:schemeClr val="bg1"/>
                  </a:solidFill>
                  <a:latin typeface="Segoe UI" panose="020B0502040204020203" pitchFamily="34" charset="0"/>
                  <a:cs typeface="Segoe UI" panose="020B0502040204020203" pitchFamily="34" charset="0"/>
                </a:endParaRPr>
              </a:p>
            </p:txBody>
          </p:sp>
        </p:grpSp>
      </p:grpSp>
      <p:grpSp>
        <p:nvGrpSpPr>
          <p:cNvPr id="32" name="Group 31">
            <a:extLst>
              <a:ext uri="{FF2B5EF4-FFF2-40B4-BE49-F238E27FC236}">
                <a16:creationId xmlns:a16="http://schemas.microsoft.com/office/drawing/2014/main" id="{0CD4EC22-9EBA-A6A7-66FD-9A90C833E79F}"/>
              </a:ext>
            </a:extLst>
          </p:cNvPr>
          <p:cNvGrpSpPr/>
          <p:nvPr/>
        </p:nvGrpSpPr>
        <p:grpSpPr>
          <a:xfrm>
            <a:off x="3363072" y="964188"/>
            <a:ext cx="2407453" cy="5298817"/>
            <a:chOff x="3363072" y="964188"/>
            <a:chExt cx="2407453" cy="5298817"/>
          </a:xfrm>
        </p:grpSpPr>
        <p:grpSp>
          <p:nvGrpSpPr>
            <p:cNvPr id="12" name="Group 11">
              <a:extLst>
                <a:ext uri="{FF2B5EF4-FFF2-40B4-BE49-F238E27FC236}">
                  <a16:creationId xmlns:a16="http://schemas.microsoft.com/office/drawing/2014/main" id="{55C63F50-8CEA-425A-02FA-65B575BE8629}"/>
                </a:ext>
              </a:extLst>
            </p:cNvPr>
            <p:cNvGrpSpPr/>
            <p:nvPr/>
          </p:nvGrpSpPr>
          <p:grpSpPr>
            <a:xfrm>
              <a:off x="3363072" y="964188"/>
              <a:ext cx="2407453" cy="518400"/>
              <a:chOff x="2748500" y="4896"/>
              <a:chExt cx="2407453" cy="518400"/>
            </a:xfrm>
          </p:grpSpPr>
          <p:sp>
            <p:nvSpPr>
              <p:cNvPr id="16" name="Rectangle 15">
                <a:extLst>
                  <a:ext uri="{FF2B5EF4-FFF2-40B4-BE49-F238E27FC236}">
                    <a16:creationId xmlns:a16="http://schemas.microsoft.com/office/drawing/2014/main" id="{404312E6-C841-7B39-1E11-D64EA1B6BAB0}"/>
                  </a:ext>
                </a:extLst>
              </p:cNvPr>
              <p:cNvSpPr/>
              <p:nvPr/>
            </p:nvSpPr>
            <p:spPr>
              <a:xfrm>
                <a:off x="2748500" y="4896"/>
                <a:ext cx="2407453" cy="518400"/>
              </a:xfrm>
              <a:prstGeom prst="rect">
                <a:avLst/>
              </a:prstGeom>
              <a:solidFill>
                <a:srgbClr val="59594A"/>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B7A8EE11-C055-9D6F-F0B9-B5E22DB9FAB9}"/>
                  </a:ext>
                </a:extLst>
              </p:cNvPr>
              <p:cNvSpPr txBox="1"/>
              <p:nvPr/>
            </p:nvSpPr>
            <p:spPr>
              <a:xfrm>
                <a:off x="2748500" y="4896"/>
                <a:ext cx="2407453" cy="518400"/>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b="1" kern="1200" dirty="0">
                    <a:latin typeface="Segoe UI" panose="020B0502040204020203" pitchFamily="34" charset="0"/>
                    <a:cs typeface="Segoe UI" panose="020B0502040204020203" pitchFamily="34" charset="0"/>
                  </a:rPr>
                  <a:t>LESSONS LEARNED</a:t>
                </a:r>
                <a:endParaRPr lang="nl-NL" sz="1700" b="1" kern="1200" dirty="0">
                  <a:latin typeface="Segoe UI" panose="020B0502040204020203" pitchFamily="34" charset="0"/>
                  <a:cs typeface="Segoe UI" panose="020B0502040204020203" pitchFamily="34" charset="0"/>
                </a:endParaRPr>
              </a:p>
            </p:txBody>
          </p:sp>
        </p:grpSp>
        <p:grpSp>
          <p:nvGrpSpPr>
            <p:cNvPr id="13" name="Group 12">
              <a:extLst>
                <a:ext uri="{FF2B5EF4-FFF2-40B4-BE49-F238E27FC236}">
                  <a16:creationId xmlns:a16="http://schemas.microsoft.com/office/drawing/2014/main" id="{A8C76546-0C92-8899-D4AB-4C720302F774}"/>
                </a:ext>
              </a:extLst>
            </p:cNvPr>
            <p:cNvGrpSpPr/>
            <p:nvPr/>
          </p:nvGrpSpPr>
          <p:grpSpPr>
            <a:xfrm>
              <a:off x="3363072" y="1482588"/>
              <a:ext cx="2407453" cy="4780417"/>
              <a:chOff x="2748500" y="523296"/>
              <a:chExt cx="2407453" cy="4780417"/>
            </a:xfrm>
          </p:grpSpPr>
          <p:sp>
            <p:nvSpPr>
              <p:cNvPr id="14" name="Rectangle 13">
                <a:extLst>
                  <a:ext uri="{FF2B5EF4-FFF2-40B4-BE49-F238E27FC236}">
                    <a16:creationId xmlns:a16="http://schemas.microsoft.com/office/drawing/2014/main" id="{C7C20E4E-E5F3-0267-1611-4B788CC51327}"/>
                  </a:ext>
                </a:extLst>
              </p:cNvPr>
              <p:cNvSpPr/>
              <p:nvPr/>
            </p:nvSpPr>
            <p:spPr>
              <a:xfrm>
                <a:off x="2748500" y="523296"/>
                <a:ext cx="2407453" cy="4780417"/>
              </a:xfrm>
              <a:prstGeom prst="rect">
                <a:avLst/>
              </a:prstGeom>
              <a:solidFill>
                <a:srgbClr val="CDE7B0"/>
              </a:solid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TextBox 14">
                <a:extLst>
                  <a:ext uri="{FF2B5EF4-FFF2-40B4-BE49-F238E27FC236}">
                    <a16:creationId xmlns:a16="http://schemas.microsoft.com/office/drawing/2014/main" id="{BF8A169B-2553-6A09-8E61-B6B6AD3B2E6F}"/>
                  </a:ext>
                </a:extLst>
              </p:cNvPr>
              <p:cNvSpPr txBox="1"/>
              <p:nvPr/>
            </p:nvSpPr>
            <p:spPr>
              <a:xfrm>
                <a:off x="2748500" y="523296"/>
                <a:ext cx="2407453" cy="4780417"/>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171450" lvl="1" indent="-171450" algn="l" defTabSz="755650" rtl="0">
                  <a:lnSpc>
                    <a:spcPct val="150000"/>
                  </a:lnSpc>
                  <a:spcBef>
                    <a:spcPct val="0"/>
                  </a:spcBef>
                  <a:spcAft>
                    <a:spcPct val="15000"/>
                  </a:spcAft>
                  <a:buFont typeface="Wingdings" panose="05000000000000000000" pitchFamily="2" charset="2"/>
                  <a:buChar char="§"/>
                </a:pPr>
                <a:r>
                  <a:rPr lang="en-GB" sz="1700" kern="1200" dirty="0">
                    <a:solidFill>
                      <a:schemeClr val="tx1"/>
                    </a:solidFill>
                    <a:latin typeface="Segoe UI" panose="020B0502040204020203" pitchFamily="34" charset="0"/>
                    <a:cs typeface="Segoe UI" panose="020B0502040204020203" pitchFamily="34" charset="0"/>
                  </a:rPr>
                  <a:t>Role for insurance funds to provide easy to comprehend, tailored information</a:t>
                </a:r>
                <a:endParaRPr lang="nl-NL" sz="1700" kern="1200" dirty="0">
                  <a:solidFill>
                    <a:schemeClr val="tx1"/>
                  </a:solidFill>
                  <a:latin typeface="Segoe UI" panose="020B0502040204020203" pitchFamily="34" charset="0"/>
                  <a:cs typeface="Segoe UI" panose="020B0502040204020203" pitchFamily="34" charset="0"/>
                </a:endParaRPr>
              </a:p>
              <a:p>
                <a:pPr marL="171450" lvl="1" indent="-171450" algn="l" defTabSz="755650">
                  <a:lnSpc>
                    <a:spcPct val="150000"/>
                  </a:lnSpc>
                  <a:spcBef>
                    <a:spcPct val="0"/>
                  </a:spcBef>
                  <a:spcAft>
                    <a:spcPct val="15000"/>
                  </a:spcAft>
                  <a:buFont typeface="Wingdings" panose="05000000000000000000" pitchFamily="2" charset="2"/>
                  <a:buChar char="§"/>
                </a:pPr>
                <a:r>
                  <a:rPr lang="en-GB" sz="1700" kern="1200" dirty="0">
                    <a:solidFill>
                      <a:schemeClr val="tx1"/>
                    </a:solidFill>
                    <a:latin typeface="Segoe UI" panose="020B0502040204020203" pitchFamily="34" charset="0"/>
                    <a:cs typeface="Segoe UI" panose="020B0502040204020203" pitchFamily="34" charset="0"/>
                  </a:rPr>
                  <a:t>Collaboration with external actors to ensure information is easy to understand</a:t>
                </a:r>
                <a:endParaRPr lang="nl-NL" sz="1700" kern="1200" dirty="0">
                  <a:solidFill>
                    <a:schemeClr val="tx1"/>
                  </a:solidFill>
                  <a:latin typeface="Segoe UI" panose="020B0502040204020203" pitchFamily="34" charset="0"/>
                  <a:cs typeface="Segoe UI" panose="020B0502040204020203" pitchFamily="34" charset="0"/>
                </a:endParaRPr>
              </a:p>
            </p:txBody>
          </p:sp>
        </p:grpSp>
      </p:grpSp>
      <p:grpSp>
        <p:nvGrpSpPr>
          <p:cNvPr id="33" name="Group 32">
            <a:extLst>
              <a:ext uri="{FF2B5EF4-FFF2-40B4-BE49-F238E27FC236}">
                <a16:creationId xmlns:a16="http://schemas.microsoft.com/office/drawing/2014/main" id="{F9A8E82D-F33C-02CD-E9DA-AC486AF8FAE3}"/>
              </a:ext>
            </a:extLst>
          </p:cNvPr>
          <p:cNvGrpSpPr/>
          <p:nvPr/>
        </p:nvGrpSpPr>
        <p:grpSpPr>
          <a:xfrm>
            <a:off x="6227135" y="964188"/>
            <a:ext cx="2407453" cy="5298817"/>
            <a:chOff x="6227135" y="964188"/>
            <a:chExt cx="2407453" cy="5298817"/>
          </a:xfrm>
        </p:grpSpPr>
        <p:grpSp>
          <p:nvGrpSpPr>
            <p:cNvPr id="18" name="Group 17">
              <a:extLst>
                <a:ext uri="{FF2B5EF4-FFF2-40B4-BE49-F238E27FC236}">
                  <a16:creationId xmlns:a16="http://schemas.microsoft.com/office/drawing/2014/main" id="{8A341951-3630-0B1D-68EC-FD5E2B51DBB6}"/>
                </a:ext>
              </a:extLst>
            </p:cNvPr>
            <p:cNvGrpSpPr/>
            <p:nvPr/>
          </p:nvGrpSpPr>
          <p:grpSpPr>
            <a:xfrm>
              <a:off x="6227135" y="964188"/>
              <a:ext cx="2407453" cy="518400"/>
              <a:chOff x="5492996" y="4896"/>
              <a:chExt cx="2407453" cy="518400"/>
            </a:xfrm>
          </p:grpSpPr>
          <p:sp>
            <p:nvSpPr>
              <p:cNvPr id="22" name="Rectangle 21">
                <a:extLst>
                  <a:ext uri="{FF2B5EF4-FFF2-40B4-BE49-F238E27FC236}">
                    <a16:creationId xmlns:a16="http://schemas.microsoft.com/office/drawing/2014/main" id="{034A17D6-C1DE-B334-C33E-F10832C64F69}"/>
                  </a:ext>
                </a:extLst>
              </p:cNvPr>
              <p:cNvSpPr/>
              <p:nvPr/>
            </p:nvSpPr>
            <p:spPr>
              <a:xfrm>
                <a:off x="5492996" y="4896"/>
                <a:ext cx="2407453" cy="518400"/>
              </a:xfrm>
              <a:prstGeom prst="rect">
                <a:avLst/>
              </a:prstGeom>
              <a:solidFill>
                <a:srgbClr val="59594A"/>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TextBox 22">
                <a:extLst>
                  <a:ext uri="{FF2B5EF4-FFF2-40B4-BE49-F238E27FC236}">
                    <a16:creationId xmlns:a16="http://schemas.microsoft.com/office/drawing/2014/main" id="{5A3F675F-4D33-CEE9-E763-F4A461A58F1A}"/>
                  </a:ext>
                </a:extLst>
              </p:cNvPr>
              <p:cNvSpPr txBox="1"/>
              <p:nvPr/>
            </p:nvSpPr>
            <p:spPr>
              <a:xfrm>
                <a:off x="5492996" y="4896"/>
                <a:ext cx="2407453" cy="518400"/>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b="1" kern="1200" dirty="0">
                    <a:latin typeface="Segoe UI" panose="020B0502040204020203" pitchFamily="34" charset="0"/>
                    <a:cs typeface="Segoe UI" panose="020B0502040204020203" pitchFamily="34" charset="0"/>
                  </a:rPr>
                  <a:t>CHALLENGES</a:t>
                </a:r>
                <a:endParaRPr lang="nl-NL" sz="1700" b="1" kern="1200" dirty="0">
                  <a:latin typeface="Segoe UI" panose="020B0502040204020203" pitchFamily="34" charset="0"/>
                  <a:cs typeface="Segoe UI" panose="020B0502040204020203" pitchFamily="34" charset="0"/>
                </a:endParaRPr>
              </a:p>
            </p:txBody>
          </p:sp>
        </p:grpSp>
        <p:grpSp>
          <p:nvGrpSpPr>
            <p:cNvPr id="19" name="Group 18">
              <a:extLst>
                <a:ext uri="{FF2B5EF4-FFF2-40B4-BE49-F238E27FC236}">
                  <a16:creationId xmlns:a16="http://schemas.microsoft.com/office/drawing/2014/main" id="{173C8C2B-6F40-5A8D-E313-2CC6DC3F9F56}"/>
                </a:ext>
              </a:extLst>
            </p:cNvPr>
            <p:cNvGrpSpPr/>
            <p:nvPr/>
          </p:nvGrpSpPr>
          <p:grpSpPr>
            <a:xfrm>
              <a:off x="6227135" y="1482588"/>
              <a:ext cx="2407453" cy="4780417"/>
              <a:chOff x="5492996" y="523296"/>
              <a:chExt cx="2407453" cy="4780417"/>
            </a:xfrm>
          </p:grpSpPr>
          <p:sp>
            <p:nvSpPr>
              <p:cNvPr id="20" name="Rectangle 19">
                <a:extLst>
                  <a:ext uri="{FF2B5EF4-FFF2-40B4-BE49-F238E27FC236}">
                    <a16:creationId xmlns:a16="http://schemas.microsoft.com/office/drawing/2014/main" id="{292A4AF7-5FF1-D14D-9D32-713CE4A11413}"/>
                  </a:ext>
                </a:extLst>
              </p:cNvPr>
              <p:cNvSpPr/>
              <p:nvPr/>
            </p:nvSpPr>
            <p:spPr>
              <a:xfrm>
                <a:off x="5492996" y="523296"/>
                <a:ext cx="2407453" cy="4780417"/>
              </a:xfrm>
              <a:prstGeom prst="rect">
                <a:avLst/>
              </a:prstGeom>
              <a:solidFill>
                <a:srgbClr val="A3BFA8"/>
              </a:solid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TextBox 20">
                <a:extLst>
                  <a:ext uri="{FF2B5EF4-FFF2-40B4-BE49-F238E27FC236}">
                    <a16:creationId xmlns:a16="http://schemas.microsoft.com/office/drawing/2014/main" id="{88DD3D19-5A7E-548C-E13D-152F20C0DF59}"/>
                  </a:ext>
                </a:extLst>
              </p:cNvPr>
              <p:cNvSpPr txBox="1"/>
              <p:nvPr/>
            </p:nvSpPr>
            <p:spPr>
              <a:xfrm>
                <a:off x="5492996" y="523296"/>
                <a:ext cx="2407453" cy="4780417"/>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171450" lvl="1" indent="-171450" algn="l" defTabSz="755650">
                  <a:lnSpc>
                    <a:spcPct val="150000"/>
                  </a:lnSpc>
                  <a:spcBef>
                    <a:spcPct val="0"/>
                  </a:spcBef>
                  <a:spcAft>
                    <a:spcPct val="15000"/>
                  </a:spcAft>
                  <a:buFont typeface="Wingdings" panose="05000000000000000000" pitchFamily="2" charset="2"/>
                  <a:buChar char="§"/>
                </a:pPr>
                <a:r>
                  <a:rPr lang="en-GB" sz="1700" kern="1200" dirty="0">
                    <a:solidFill>
                      <a:schemeClr val="tx1"/>
                    </a:solidFill>
                    <a:latin typeface="Segoe UI" panose="020B0502040204020203" pitchFamily="34" charset="0"/>
                    <a:cs typeface="Segoe UI" panose="020B0502040204020203" pitchFamily="34" charset="0"/>
                  </a:rPr>
                  <a:t>How to reach other groups cost-efficiently?</a:t>
                </a:r>
                <a:endParaRPr lang="nl-NL" sz="1700" kern="1200" dirty="0">
                  <a:solidFill>
                    <a:schemeClr val="tx1"/>
                  </a:solidFill>
                  <a:latin typeface="Segoe UI" panose="020B0502040204020203" pitchFamily="34" charset="0"/>
                  <a:cs typeface="Segoe UI" panose="020B0502040204020203" pitchFamily="34" charset="0"/>
                </a:endParaRPr>
              </a:p>
              <a:p>
                <a:pPr marL="171450" lvl="1" indent="-171450" algn="l" defTabSz="755650" rtl="0">
                  <a:lnSpc>
                    <a:spcPct val="150000"/>
                  </a:lnSpc>
                  <a:spcBef>
                    <a:spcPct val="0"/>
                  </a:spcBef>
                  <a:spcAft>
                    <a:spcPct val="15000"/>
                  </a:spcAft>
                  <a:buFont typeface="Wingdings" panose="05000000000000000000" pitchFamily="2" charset="2"/>
                  <a:buChar char="§"/>
                </a:pPr>
                <a:r>
                  <a:rPr lang="en-GB" sz="1700" kern="1200" dirty="0">
                    <a:solidFill>
                      <a:schemeClr val="tx1"/>
                    </a:solidFill>
                    <a:latin typeface="Segoe UI" panose="020B0502040204020203" pitchFamily="34" charset="0"/>
                    <a:cs typeface="Segoe UI" panose="020B0502040204020203" pitchFamily="34" charset="0"/>
                  </a:rPr>
                  <a:t>Information or call to action? </a:t>
                </a:r>
              </a:p>
            </p:txBody>
          </p:sp>
        </p:grpSp>
      </p:grpSp>
      <p:grpSp>
        <p:nvGrpSpPr>
          <p:cNvPr id="34" name="Group 33">
            <a:extLst>
              <a:ext uri="{FF2B5EF4-FFF2-40B4-BE49-F238E27FC236}">
                <a16:creationId xmlns:a16="http://schemas.microsoft.com/office/drawing/2014/main" id="{7BCBCADD-1687-B236-10BE-6E3573C11232}"/>
              </a:ext>
            </a:extLst>
          </p:cNvPr>
          <p:cNvGrpSpPr/>
          <p:nvPr/>
        </p:nvGrpSpPr>
        <p:grpSpPr>
          <a:xfrm>
            <a:off x="9091197" y="964188"/>
            <a:ext cx="2407453" cy="5298817"/>
            <a:chOff x="9091197" y="964188"/>
            <a:chExt cx="2407453" cy="5298817"/>
          </a:xfrm>
        </p:grpSpPr>
        <p:grpSp>
          <p:nvGrpSpPr>
            <p:cNvPr id="24" name="Group 23">
              <a:extLst>
                <a:ext uri="{FF2B5EF4-FFF2-40B4-BE49-F238E27FC236}">
                  <a16:creationId xmlns:a16="http://schemas.microsoft.com/office/drawing/2014/main" id="{5E6B9D60-5BFA-BA89-7C5E-F596371C93C5}"/>
                </a:ext>
              </a:extLst>
            </p:cNvPr>
            <p:cNvGrpSpPr/>
            <p:nvPr/>
          </p:nvGrpSpPr>
          <p:grpSpPr>
            <a:xfrm>
              <a:off x="9091197" y="964188"/>
              <a:ext cx="2407453" cy="518400"/>
              <a:chOff x="8237493" y="4896"/>
              <a:chExt cx="2407453" cy="518400"/>
            </a:xfrm>
          </p:grpSpPr>
          <p:sp>
            <p:nvSpPr>
              <p:cNvPr id="28" name="Rectangle 27">
                <a:extLst>
                  <a:ext uri="{FF2B5EF4-FFF2-40B4-BE49-F238E27FC236}">
                    <a16:creationId xmlns:a16="http://schemas.microsoft.com/office/drawing/2014/main" id="{45D2EACF-D472-B3BE-582D-67E9727EA66E}"/>
                  </a:ext>
                </a:extLst>
              </p:cNvPr>
              <p:cNvSpPr/>
              <p:nvPr/>
            </p:nvSpPr>
            <p:spPr>
              <a:xfrm>
                <a:off x="8237493" y="4896"/>
                <a:ext cx="2407453" cy="518400"/>
              </a:xfrm>
              <a:prstGeom prst="rect">
                <a:avLst/>
              </a:prstGeom>
              <a:solidFill>
                <a:srgbClr val="59594A"/>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307AD50C-07C4-3B13-A740-23857B4CBCB8}"/>
                  </a:ext>
                </a:extLst>
              </p:cNvPr>
              <p:cNvSpPr txBox="1"/>
              <p:nvPr/>
            </p:nvSpPr>
            <p:spPr>
              <a:xfrm>
                <a:off x="8237493" y="4896"/>
                <a:ext cx="2407453" cy="518400"/>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b="1" kern="1200" dirty="0">
                    <a:latin typeface="Segoe UI" panose="020B0502040204020203" pitchFamily="34" charset="0"/>
                    <a:cs typeface="Segoe UI" panose="020B0502040204020203" pitchFamily="34" charset="0"/>
                  </a:rPr>
                  <a:t>WAY FORWARD</a:t>
                </a:r>
                <a:endParaRPr lang="nl-NL" sz="1700" b="1" kern="1200" dirty="0">
                  <a:latin typeface="Segoe UI" panose="020B0502040204020203" pitchFamily="34" charset="0"/>
                  <a:cs typeface="Segoe UI" panose="020B0502040204020203" pitchFamily="34" charset="0"/>
                </a:endParaRPr>
              </a:p>
            </p:txBody>
          </p:sp>
        </p:grpSp>
        <p:grpSp>
          <p:nvGrpSpPr>
            <p:cNvPr id="25" name="Group 24">
              <a:extLst>
                <a:ext uri="{FF2B5EF4-FFF2-40B4-BE49-F238E27FC236}">
                  <a16:creationId xmlns:a16="http://schemas.microsoft.com/office/drawing/2014/main" id="{B495A3F4-CC97-78C4-A27D-6986BC63B600}"/>
                </a:ext>
              </a:extLst>
            </p:cNvPr>
            <p:cNvGrpSpPr/>
            <p:nvPr/>
          </p:nvGrpSpPr>
          <p:grpSpPr>
            <a:xfrm>
              <a:off x="9091197" y="1482588"/>
              <a:ext cx="2407453" cy="4780417"/>
              <a:chOff x="8237493" y="523296"/>
              <a:chExt cx="2407453" cy="4780417"/>
            </a:xfrm>
          </p:grpSpPr>
          <p:sp>
            <p:nvSpPr>
              <p:cNvPr id="26" name="Rectangle 25">
                <a:extLst>
                  <a:ext uri="{FF2B5EF4-FFF2-40B4-BE49-F238E27FC236}">
                    <a16:creationId xmlns:a16="http://schemas.microsoft.com/office/drawing/2014/main" id="{AC2EAE56-3137-EA45-4C5A-8FD0D9C6865E}"/>
                  </a:ext>
                </a:extLst>
              </p:cNvPr>
              <p:cNvSpPr/>
              <p:nvPr/>
            </p:nvSpPr>
            <p:spPr>
              <a:xfrm>
                <a:off x="8237493" y="523296"/>
                <a:ext cx="2407453" cy="4780417"/>
              </a:xfrm>
              <a:prstGeom prst="rect">
                <a:avLst/>
              </a:prstGeom>
              <a:solidFill>
                <a:srgbClr val="7286A0"/>
              </a:solid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TextBox 26">
                <a:extLst>
                  <a:ext uri="{FF2B5EF4-FFF2-40B4-BE49-F238E27FC236}">
                    <a16:creationId xmlns:a16="http://schemas.microsoft.com/office/drawing/2014/main" id="{065B9FA1-76EA-4422-E337-949E834D2729}"/>
                  </a:ext>
                </a:extLst>
              </p:cNvPr>
              <p:cNvSpPr txBox="1"/>
              <p:nvPr/>
            </p:nvSpPr>
            <p:spPr>
              <a:xfrm>
                <a:off x="8237493" y="523296"/>
                <a:ext cx="2407453" cy="4780417"/>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171450" lvl="1" indent="-171450" algn="l" defTabSz="755650">
                  <a:lnSpc>
                    <a:spcPct val="150000"/>
                  </a:lnSpc>
                  <a:spcBef>
                    <a:spcPct val="0"/>
                  </a:spcBef>
                  <a:spcAft>
                    <a:spcPct val="15000"/>
                  </a:spcAft>
                  <a:buFont typeface="Wingdings" panose="05000000000000000000" pitchFamily="2" charset="2"/>
                  <a:buChar char="§"/>
                </a:pPr>
                <a:r>
                  <a:rPr lang="en-GB" sz="1700" kern="1200" dirty="0">
                    <a:solidFill>
                      <a:schemeClr val="bg1"/>
                    </a:solidFill>
                    <a:latin typeface="Segoe UI" panose="020B0502040204020203" pitchFamily="34" charset="0"/>
                    <a:cs typeface="Segoe UI" panose="020B0502040204020203" pitchFamily="34" charset="0"/>
                  </a:rPr>
                  <a:t>Diversifying target groups:</a:t>
                </a:r>
                <a:endParaRPr lang="nl-NL" sz="1700" kern="1200" dirty="0">
                  <a:solidFill>
                    <a:schemeClr val="bg1"/>
                  </a:solidFill>
                  <a:latin typeface="Segoe UI" panose="020B0502040204020203" pitchFamily="34" charset="0"/>
                  <a:cs typeface="Segoe UI" panose="020B0502040204020203" pitchFamily="34" charset="0"/>
                </a:endParaRPr>
              </a:p>
              <a:p>
                <a:pPr marL="342900" lvl="2" indent="-171450" algn="l" defTabSz="755650">
                  <a:lnSpc>
                    <a:spcPct val="150000"/>
                  </a:lnSpc>
                  <a:spcBef>
                    <a:spcPct val="0"/>
                  </a:spcBef>
                  <a:spcAft>
                    <a:spcPct val="15000"/>
                  </a:spcAft>
                  <a:buFont typeface="Wingdings" panose="05000000000000000000" pitchFamily="2" charset="2"/>
                  <a:buChar char="§"/>
                </a:pPr>
                <a:r>
                  <a:rPr lang="en-GB" sz="1700" kern="1200" dirty="0">
                    <a:solidFill>
                      <a:schemeClr val="bg1"/>
                    </a:solidFill>
                    <a:latin typeface="Segoe UI" panose="020B0502040204020203" pitchFamily="34" charset="0"/>
                    <a:cs typeface="Segoe UI" panose="020B0502040204020203" pitchFamily="34" charset="0"/>
                  </a:rPr>
                  <a:t>Chronic illnesses</a:t>
                </a:r>
                <a:endParaRPr lang="nl-NL" sz="1700" kern="1200" dirty="0">
                  <a:solidFill>
                    <a:schemeClr val="bg1"/>
                  </a:solidFill>
                  <a:latin typeface="Segoe UI" panose="020B0502040204020203" pitchFamily="34" charset="0"/>
                  <a:cs typeface="Segoe UI" panose="020B0502040204020203" pitchFamily="34" charset="0"/>
                </a:endParaRPr>
              </a:p>
              <a:p>
                <a:pPr marL="342900" lvl="2" indent="-171450" algn="l" defTabSz="755650">
                  <a:lnSpc>
                    <a:spcPct val="150000"/>
                  </a:lnSpc>
                  <a:spcBef>
                    <a:spcPct val="0"/>
                  </a:spcBef>
                  <a:spcAft>
                    <a:spcPct val="15000"/>
                  </a:spcAft>
                  <a:buFont typeface="Wingdings" panose="05000000000000000000" pitchFamily="2" charset="2"/>
                  <a:buChar char="§"/>
                </a:pPr>
                <a:r>
                  <a:rPr lang="en-GB" sz="1700" kern="1200" dirty="0">
                    <a:solidFill>
                      <a:schemeClr val="bg1"/>
                    </a:solidFill>
                    <a:latin typeface="Segoe UI" panose="020B0502040204020203" pitchFamily="34" charset="0"/>
                    <a:cs typeface="Segoe UI" panose="020B0502040204020203" pitchFamily="34" charset="0"/>
                  </a:rPr>
                  <a:t>Preventive health (dental care,…)</a:t>
                </a:r>
                <a:endParaRPr lang="nl-NL" sz="1700" kern="1200" dirty="0">
                  <a:solidFill>
                    <a:schemeClr val="bg1"/>
                  </a:solidFill>
                  <a:latin typeface="Segoe UI" panose="020B0502040204020203" pitchFamily="34" charset="0"/>
                  <a:cs typeface="Segoe UI" panose="020B0502040204020203" pitchFamily="34" charset="0"/>
                </a:endParaRPr>
              </a:p>
              <a:p>
                <a:pPr marL="171450" lvl="1" indent="-171450" algn="l" defTabSz="755650" rtl="0">
                  <a:lnSpc>
                    <a:spcPct val="150000"/>
                  </a:lnSpc>
                  <a:spcBef>
                    <a:spcPct val="0"/>
                  </a:spcBef>
                  <a:spcAft>
                    <a:spcPct val="15000"/>
                  </a:spcAft>
                  <a:buFont typeface="Wingdings" panose="05000000000000000000" pitchFamily="2" charset="2"/>
                  <a:buChar char="§"/>
                </a:pPr>
                <a:r>
                  <a:rPr lang="en-GB" sz="1700" kern="1200" dirty="0">
                    <a:solidFill>
                      <a:schemeClr val="bg1"/>
                    </a:solidFill>
                    <a:latin typeface="Segoe UI" panose="020B0502040204020203" pitchFamily="34" charset="0"/>
                    <a:cs typeface="Segoe UI" panose="020B0502040204020203" pitchFamily="34" charset="0"/>
                  </a:rPr>
                  <a:t>Diversifying themes: </a:t>
                </a:r>
                <a:endParaRPr lang="nl-NL" sz="1700" kern="1200" dirty="0">
                  <a:solidFill>
                    <a:schemeClr val="bg1"/>
                  </a:solidFill>
                  <a:latin typeface="Segoe UI" panose="020B0502040204020203" pitchFamily="34" charset="0"/>
                  <a:cs typeface="Segoe UI" panose="020B0502040204020203" pitchFamily="34" charset="0"/>
                </a:endParaRPr>
              </a:p>
              <a:p>
                <a:pPr marL="342900" lvl="2" indent="-171450" algn="l" defTabSz="755650">
                  <a:lnSpc>
                    <a:spcPct val="150000"/>
                  </a:lnSpc>
                  <a:spcBef>
                    <a:spcPct val="0"/>
                  </a:spcBef>
                  <a:spcAft>
                    <a:spcPct val="15000"/>
                  </a:spcAft>
                  <a:buFont typeface="Wingdings" panose="05000000000000000000" pitchFamily="2" charset="2"/>
                  <a:buChar char="§"/>
                </a:pPr>
                <a:r>
                  <a:rPr lang="en-GB" sz="1700" kern="1200" dirty="0">
                    <a:solidFill>
                      <a:schemeClr val="bg1"/>
                    </a:solidFill>
                    <a:latin typeface="Segoe UI" panose="020B0502040204020203" pitchFamily="34" charset="0"/>
                    <a:cs typeface="Segoe UI" panose="020B0502040204020203" pitchFamily="34" charset="0"/>
                  </a:rPr>
                  <a:t>Non take-up of rights/services</a:t>
                </a:r>
                <a:endParaRPr lang="nl-NL" sz="1700" kern="1200" dirty="0">
                  <a:solidFill>
                    <a:schemeClr val="bg1"/>
                  </a:solidFill>
                  <a:latin typeface="Segoe UI" panose="020B0502040204020203" pitchFamily="34" charset="0"/>
                  <a:cs typeface="Segoe UI" panose="020B0502040204020203" pitchFamily="34" charset="0"/>
                </a:endParaRPr>
              </a:p>
              <a:p>
                <a:pPr marL="342900" lvl="2" indent="-171450" algn="l" defTabSz="755650">
                  <a:lnSpc>
                    <a:spcPct val="150000"/>
                  </a:lnSpc>
                  <a:spcBef>
                    <a:spcPct val="0"/>
                  </a:spcBef>
                  <a:spcAft>
                    <a:spcPct val="15000"/>
                  </a:spcAft>
                  <a:buFont typeface="Wingdings" panose="05000000000000000000" pitchFamily="2" charset="2"/>
                  <a:buChar char="§"/>
                </a:pPr>
                <a:r>
                  <a:rPr lang="en-GB" sz="1700" kern="1200" dirty="0">
                    <a:solidFill>
                      <a:schemeClr val="bg1"/>
                    </a:solidFill>
                    <a:latin typeface="Segoe UI" panose="020B0502040204020203" pitchFamily="34" charset="0"/>
                    <a:cs typeface="Segoe UI" panose="020B0502040204020203" pitchFamily="34" charset="0"/>
                  </a:rPr>
                  <a:t>Continuity of care</a:t>
                </a:r>
                <a:endParaRPr lang="nl-NL" sz="1700" kern="1200" dirty="0">
                  <a:solidFill>
                    <a:schemeClr val="bg1"/>
                  </a:solidFill>
                  <a:latin typeface="Segoe UI" panose="020B0502040204020203" pitchFamily="34" charset="0"/>
                  <a:cs typeface="Segoe UI" panose="020B0502040204020203" pitchFamily="34" charset="0"/>
                </a:endParaRPr>
              </a:p>
              <a:p>
                <a:pPr marL="171450" lvl="1" indent="-171450" algn="l" defTabSz="755650">
                  <a:lnSpc>
                    <a:spcPct val="150000"/>
                  </a:lnSpc>
                  <a:spcBef>
                    <a:spcPct val="0"/>
                  </a:spcBef>
                  <a:spcAft>
                    <a:spcPct val="15000"/>
                  </a:spcAft>
                  <a:buFont typeface="Wingdings" panose="05000000000000000000" pitchFamily="2" charset="2"/>
                  <a:buChar char="§"/>
                </a:pPr>
                <a:r>
                  <a:rPr lang="en-GB" sz="1700" kern="1200" dirty="0" err="1">
                    <a:solidFill>
                      <a:schemeClr val="bg1"/>
                    </a:solidFill>
                    <a:latin typeface="Segoe UI" panose="020B0502040204020203" pitchFamily="34" charset="0"/>
                    <a:cs typeface="Segoe UI" panose="020B0502040204020203" pitchFamily="34" charset="0"/>
                  </a:rPr>
                  <a:t>Automatisation</a:t>
                </a:r>
                <a:endParaRPr lang="nl-NL" sz="1700" kern="1200" dirty="0">
                  <a:solidFill>
                    <a:schemeClr val="bg1"/>
                  </a:solidFill>
                  <a:latin typeface="Segoe UI" panose="020B0502040204020203" pitchFamily="34" charset="0"/>
                  <a:cs typeface="Segoe UI" panose="020B0502040204020203" pitchFamily="34" charset="0"/>
                </a:endParaRPr>
              </a:p>
            </p:txBody>
          </p:sp>
        </p:grpSp>
      </p:grpSp>
    </p:spTree>
    <p:extLst>
      <p:ext uri="{BB962C8B-B14F-4D97-AF65-F5344CB8AC3E}">
        <p14:creationId xmlns:p14="http://schemas.microsoft.com/office/powerpoint/2010/main" val="249046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8801CB-9FCF-368A-6995-75287849AD19}"/>
              </a:ext>
            </a:extLst>
          </p:cNvPr>
          <p:cNvSpPr/>
          <p:nvPr/>
        </p:nvSpPr>
        <p:spPr>
          <a:xfrm>
            <a:off x="0" y="0"/>
            <a:ext cx="12192000"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D55EB26-2A7A-215E-8148-0734F6B72D86}"/>
              </a:ext>
            </a:extLst>
          </p:cNvPr>
          <p:cNvSpPr txBox="1"/>
          <p:nvPr/>
        </p:nvSpPr>
        <p:spPr>
          <a:xfrm>
            <a:off x="480648" y="499189"/>
            <a:ext cx="11466710" cy="2123658"/>
          </a:xfrm>
          <a:prstGeom prst="rect">
            <a:avLst/>
          </a:prstGeom>
          <a:noFill/>
        </p:spPr>
        <p:txBody>
          <a:bodyPr wrap="square" lIns="91440" tIns="45720" rIns="91440" bIns="45720" rtlCol="0" anchor="t">
            <a:spAutoFit/>
          </a:bodyPr>
          <a:lstStyle/>
          <a:p>
            <a:pPr algn="ctr"/>
            <a:r>
              <a:rPr lang="en-GB" sz="4400" b="1" dirty="0">
                <a:solidFill>
                  <a:schemeClr val="accent3"/>
                </a:solidFill>
                <a:latin typeface="Segoe UI Black"/>
                <a:ea typeface="Segoe UI Black"/>
                <a:cs typeface="Arial"/>
              </a:rPr>
              <a:t>DEVELOP A PROGRAM/INTERVENTION/POLICY TO PROMOTE HEALTH LITERACY</a:t>
            </a:r>
            <a:endParaRPr lang="nl-BE" sz="4400" b="1" dirty="0">
              <a:solidFill>
                <a:schemeClr val="accent3"/>
              </a:solidFill>
              <a:latin typeface="Segoe UI Black"/>
              <a:ea typeface="Segoe UI Black"/>
              <a:cs typeface="Arial"/>
            </a:endParaRPr>
          </a:p>
        </p:txBody>
      </p:sp>
      <p:sp>
        <p:nvSpPr>
          <p:cNvPr id="11" name="Rectangle: Single Corner Snipped 10">
            <a:extLst>
              <a:ext uri="{FF2B5EF4-FFF2-40B4-BE49-F238E27FC236}">
                <a16:creationId xmlns:a16="http://schemas.microsoft.com/office/drawing/2014/main" id="{877E4C18-7296-5448-A6E6-6F3270493D7A}"/>
              </a:ext>
            </a:extLst>
          </p:cNvPr>
          <p:cNvSpPr/>
          <p:nvPr/>
        </p:nvSpPr>
        <p:spPr>
          <a:xfrm>
            <a:off x="3476625" y="3027761"/>
            <a:ext cx="8470733" cy="3600000"/>
          </a:xfrm>
          <a:prstGeom prst="snip1Rect">
            <a:avLst/>
          </a:prstGeom>
          <a:solidFill>
            <a:srgbClr val="FDFF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05088" algn="ctr"/>
            <a:r>
              <a:rPr lang="nl-BE" sz="2000" b="1" dirty="0">
                <a:solidFill>
                  <a:schemeClr val="tx1"/>
                </a:solidFill>
                <a:latin typeface="Segoe UI" panose="020B0502040204020203" pitchFamily="34" charset="0"/>
                <a:cs typeface="Segoe UI" panose="020B0502040204020203" pitchFamily="34" charset="0"/>
              </a:rPr>
              <a:t>SMALL GROUP DISCUSSIONS (5-6 PERSONS) </a:t>
            </a:r>
          </a:p>
          <a:p>
            <a:pPr marL="2605088" algn="ctr"/>
            <a:r>
              <a:rPr lang="nl-BE" sz="2000" b="1" dirty="0">
                <a:solidFill>
                  <a:schemeClr val="tx1"/>
                </a:solidFill>
                <a:latin typeface="Segoe UI" panose="020B0502040204020203" pitchFamily="34" charset="0"/>
                <a:cs typeface="Segoe UI" panose="020B0502040204020203" pitchFamily="34" charset="0"/>
              </a:rPr>
              <a:t>BASED ON THE INPUT FROM ”TARGETS” AND “PROGRAM”</a:t>
            </a:r>
          </a:p>
          <a:p>
            <a:pPr marL="2605088" algn="ctr"/>
            <a:endParaRPr lang="nl-BE" sz="2000" b="1" dirty="0">
              <a:solidFill>
                <a:schemeClr val="tx1"/>
              </a:solidFill>
              <a:latin typeface="Segoe UI" panose="020B0502040204020203" pitchFamily="34" charset="0"/>
              <a:cs typeface="Segoe UI" panose="020B0502040204020203" pitchFamily="34" charset="0"/>
            </a:endParaRPr>
          </a:p>
          <a:p>
            <a:pPr marL="2605088" algn="ctr"/>
            <a:r>
              <a:rPr lang="nl-BE" sz="2000" b="1" dirty="0">
                <a:solidFill>
                  <a:schemeClr val="tx1"/>
                </a:solidFill>
                <a:latin typeface="Segoe UI" panose="020B0502040204020203" pitchFamily="34" charset="0"/>
                <a:cs typeface="Segoe UI" panose="020B0502040204020203" pitchFamily="34" charset="0"/>
              </a:rPr>
              <a:t>REFINEMENT OF “PROGRAM” MAY BE DESIRABLE</a:t>
            </a:r>
            <a:endParaRPr lang="en-GB" sz="2000" b="1" dirty="0">
              <a:solidFill>
                <a:schemeClr val="tx1"/>
              </a:solidFill>
              <a:latin typeface="Segoe UI" panose="020B0502040204020203" pitchFamily="34" charset="0"/>
              <a:cs typeface="Segoe UI" panose="020B0502040204020203" pitchFamily="34" charset="0"/>
            </a:endParaRPr>
          </a:p>
        </p:txBody>
      </p:sp>
      <p:sp>
        <p:nvSpPr>
          <p:cNvPr id="5" name="Rectangle: Rounded Corners 4">
            <a:extLst>
              <a:ext uri="{FF2B5EF4-FFF2-40B4-BE49-F238E27FC236}">
                <a16:creationId xmlns:a16="http://schemas.microsoft.com/office/drawing/2014/main" id="{D1EC1175-C5B5-B9CF-9A3D-A52591C0B387}"/>
              </a:ext>
            </a:extLst>
          </p:cNvPr>
          <p:cNvSpPr/>
          <p:nvPr/>
        </p:nvSpPr>
        <p:spPr>
          <a:xfrm>
            <a:off x="213086" y="3027761"/>
            <a:ext cx="2880000" cy="3600000"/>
          </a:xfrm>
          <a:prstGeom prst="roundRect">
            <a:avLst/>
          </a:prstGeom>
          <a:solidFill>
            <a:srgbClr val="6A4C9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t" anchorCtr="0"/>
          <a:lstStyle/>
          <a:p>
            <a:pPr algn="ctr"/>
            <a:r>
              <a:rPr lang="nl-BE" sz="2200" b="1" dirty="0">
                <a:latin typeface="Segoe UI" panose="020B0502040204020203" pitchFamily="34" charset="0"/>
                <a:cs typeface="Segoe UI" panose="020B0502040204020203" pitchFamily="34" charset="0"/>
              </a:rPr>
              <a:t>HOW TO MEASURE SUCCES?</a:t>
            </a:r>
          </a:p>
          <a:p>
            <a:pPr algn="ctr"/>
            <a:endParaRPr lang="nl-BE" sz="2200" b="1" dirty="0">
              <a:latin typeface="Segoe UI" panose="020B0502040204020203" pitchFamily="34" charset="0"/>
              <a:cs typeface="Segoe UI" panose="020B0502040204020203" pitchFamily="34" charset="0"/>
            </a:endParaRPr>
          </a:p>
          <a:p>
            <a:pPr algn="ctr"/>
            <a:r>
              <a:rPr lang="nl-BE" sz="2000" dirty="0" err="1">
                <a:latin typeface="Segoe UI" panose="020B0502040204020203" pitchFamily="34" charset="0"/>
                <a:cs typeface="Segoe UI" panose="020B0502040204020203" pitchFamily="34" charset="0"/>
              </a:rPr>
              <a:t>What</a:t>
            </a:r>
            <a:r>
              <a:rPr lang="nl-BE" sz="2000" dirty="0">
                <a:latin typeface="Segoe UI" panose="020B0502040204020203" pitchFamily="34" charset="0"/>
                <a:cs typeface="Segoe UI" panose="020B0502040204020203" pitchFamily="34" charset="0"/>
              </a:rPr>
              <a:t> are </a:t>
            </a:r>
            <a:r>
              <a:rPr lang="nl-BE" sz="2000" dirty="0" err="1">
                <a:latin typeface="Segoe UI" panose="020B0502040204020203" pitchFamily="34" charset="0"/>
                <a:cs typeface="Segoe UI" panose="020B0502040204020203" pitchFamily="34" charset="0"/>
              </a:rPr>
              <a:t>expected</a:t>
            </a:r>
            <a:r>
              <a:rPr lang="nl-BE" sz="2000" dirty="0">
                <a:latin typeface="Segoe UI" panose="020B0502040204020203" pitchFamily="34" charset="0"/>
                <a:cs typeface="Segoe UI" panose="020B0502040204020203" pitchFamily="34" charset="0"/>
              </a:rPr>
              <a:t> </a:t>
            </a:r>
            <a:r>
              <a:rPr lang="nl-BE" sz="2000" dirty="0" err="1">
                <a:latin typeface="Segoe UI" panose="020B0502040204020203" pitchFamily="34" charset="0"/>
                <a:cs typeface="Segoe UI" panose="020B0502040204020203" pitchFamily="34" charset="0"/>
              </a:rPr>
              <a:t>individual</a:t>
            </a:r>
            <a:r>
              <a:rPr lang="nl-BE" sz="2000" dirty="0">
                <a:latin typeface="Segoe UI" panose="020B0502040204020203" pitchFamily="34" charset="0"/>
                <a:cs typeface="Segoe UI" panose="020B0502040204020203" pitchFamily="34" charset="0"/>
              </a:rPr>
              <a:t>/</a:t>
            </a:r>
            <a:r>
              <a:rPr lang="nl-BE" sz="2000" dirty="0" err="1">
                <a:latin typeface="Segoe UI" panose="020B0502040204020203" pitchFamily="34" charset="0"/>
                <a:cs typeface="Segoe UI" panose="020B0502040204020203" pitchFamily="34" charset="0"/>
              </a:rPr>
              <a:t>social</a:t>
            </a:r>
            <a:r>
              <a:rPr lang="nl-BE" sz="2000" dirty="0">
                <a:latin typeface="Segoe UI" panose="020B0502040204020203" pitchFamily="34" charset="0"/>
                <a:cs typeface="Segoe UI" panose="020B0502040204020203" pitchFamily="34" charset="0"/>
              </a:rPr>
              <a:t> benefits of </a:t>
            </a:r>
            <a:r>
              <a:rPr lang="nl-BE" sz="2000" dirty="0" err="1">
                <a:latin typeface="Segoe UI" panose="020B0502040204020203" pitchFamily="34" charset="0"/>
                <a:cs typeface="Segoe UI" panose="020B0502040204020203" pitchFamily="34" charset="0"/>
              </a:rPr>
              <a:t>the</a:t>
            </a:r>
            <a:r>
              <a:rPr lang="nl-BE" sz="2000" dirty="0">
                <a:latin typeface="Segoe UI" panose="020B0502040204020203" pitchFamily="34" charset="0"/>
                <a:cs typeface="Segoe UI" panose="020B0502040204020203" pitchFamily="34" charset="0"/>
              </a:rPr>
              <a:t> program/</a:t>
            </a:r>
            <a:r>
              <a:rPr lang="nl-BE" sz="2000" dirty="0" err="1">
                <a:latin typeface="Segoe UI" panose="020B0502040204020203" pitchFamily="34" charset="0"/>
                <a:cs typeface="Segoe UI" panose="020B0502040204020203" pitchFamily="34" charset="0"/>
              </a:rPr>
              <a:t>intervention</a:t>
            </a:r>
            <a:r>
              <a:rPr lang="nl-BE" sz="2000" dirty="0">
                <a:latin typeface="Segoe UI" panose="020B0502040204020203" pitchFamily="34" charset="0"/>
                <a:cs typeface="Segoe UI" panose="020B0502040204020203" pitchFamily="34" charset="0"/>
              </a:rPr>
              <a:t>/policy?</a:t>
            </a:r>
            <a:endParaRPr lang="en-GB" sz="2000" dirty="0">
              <a:latin typeface="Segoe UI" panose="020B0502040204020203" pitchFamily="34" charset="0"/>
              <a:cs typeface="Segoe UI" panose="020B0502040204020203" pitchFamily="34" charset="0"/>
            </a:endParaRPr>
          </a:p>
        </p:txBody>
      </p:sp>
      <p:pic>
        <p:nvPicPr>
          <p:cNvPr id="6" name="Picture 2" descr="27,700+ Audience Icons Illustrations, Royalty-Free Vector Graphics &amp; Clip  Art - iStock | Target audience icons">
            <a:extLst>
              <a:ext uri="{FF2B5EF4-FFF2-40B4-BE49-F238E27FC236}">
                <a16:creationId xmlns:a16="http://schemas.microsoft.com/office/drawing/2014/main" id="{974B5C0D-2855-166C-4377-673BD463285D}"/>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6105" t="37376" r="35746" b="37483"/>
          <a:stretch/>
        </p:blipFill>
        <p:spPr bwMode="auto">
          <a:xfrm>
            <a:off x="94736" y="112735"/>
            <a:ext cx="1252603" cy="111873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4,017 Round Table Discussion Icon Images, Stock Photos &amp; Vectors |  Shutterstock">
            <a:extLst>
              <a:ext uri="{FF2B5EF4-FFF2-40B4-BE49-F238E27FC236}">
                <a16:creationId xmlns:a16="http://schemas.microsoft.com/office/drawing/2014/main" id="{9A1BD6F4-2FC9-C8BA-6959-CAAABB2062C0}"/>
              </a:ext>
            </a:extLst>
          </p:cNvPr>
          <p:cNvPicPr>
            <a:picLocks noChangeAspect="1" noChangeArrowheads="1"/>
          </p:cNvPicPr>
          <p:nvPr/>
        </p:nvPicPr>
        <p:blipFill rotWithShape="1">
          <a:blip r:embed="rId4">
            <a:clrChange>
              <a:clrFrom>
                <a:srgbClr val="F2F2F2"/>
              </a:clrFrom>
              <a:clrTo>
                <a:srgbClr val="F2F2F2">
                  <a:alpha val="0"/>
                </a:srgbClr>
              </a:clrTo>
            </a:clrChange>
            <a:extLst>
              <a:ext uri="{28A0092B-C50C-407E-A947-70E740481C1C}">
                <a14:useLocalDpi xmlns:a14="http://schemas.microsoft.com/office/drawing/2010/main" val="0"/>
              </a:ext>
            </a:extLst>
          </a:blip>
          <a:srcRect b="11528"/>
          <a:stretch/>
        </p:blipFill>
        <p:spPr bwMode="auto">
          <a:xfrm>
            <a:off x="3737503" y="3647990"/>
            <a:ext cx="2476500" cy="2359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047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DA3197-D5D0-F2B8-5CC6-7C1A70085C5D}"/>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D55EB26-2A7A-215E-8148-0734F6B72D86}"/>
              </a:ext>
            </a:extLst>
          </p:cNvPr>
          <p:cNvSpPr txBox="1"/>
          <p:nvPr/>
        </p:nvSpPr>
        <p:spPr>
          <a:xfrm>
            <a:off x="480648" y="499189"/>
            <a:ext cx="11466710" cy="2123658"/>
          </a:xfrm>
          <a:prstGeom prst="rect">
            <a:avLst/>
          </a:prstGeom>
          <a:noFill/>
        </p:spPr>
        <p:txBody>
          <a:bodyPr wrap="square" lIns="91440" tIns="45720" rIns="91440" bIns="45720" rtlCol="0" anchor="t">
            <a:spAutoFit/>
          </a:bodyPr>
          <a:lstStyle/>
          <a:p>
            <a:pPr algn="ctr"/>
            <a:r>
              <a:rPr lang="en-GB" sz="4400" b="1" dirty="0">
                <a:solidFill>
                  <a:schemeClr val="accent3"/>
                </a:solidFill>
                <a:latin typeface="Segoe UI Black"/>
                <a:ea typeface="Segoe UI Black"/>
                <a:cs typeface="Arial"/>
              </a:rPr>
              <a:t>DEVELOP A PROGRAM/INTERVENTION/POLICY TO PROMOTE HEALTH LITERACY</a:t>
            </a:r>
            <a:endParaRPr lang="nl-BE" sz="4400" b="1" dirty="0">
              <a:solidFill>
                <a:schemeClr val="accent3"/>
              </a:solidFill>
              <a:latin typeface="Segoe UI Black"/>
              <a:ea typeface="Segoe UI Black"/>
              <a:cs typeface="Arial"/>
            </a:endParaRPr>
          </a:p>
        </p:txBody>
      </p:sp>
      <p:sp>
        <p:nvSpPr>
          <p:cNvPr id="11" name="Rectangle: Top Corners Snipped 10">
            <a:extLst>
              <a:ext uri="{FF2B5EF4-FFF2-40B4-BE49-F238E27FC236}">
                <a16:creationId xmlns:a16="http://schemas.microsoft.com/office/drawing/2014/main" id="{877E4C18-7296-5448-A6E6-6F3270493D7A}"/>
              </a:ext>
            </a:extLst>
          </p:cNvPr>
          <p:cNvSpPr/>
          <p:nvPr/>
        </p:nvSpPr>
        <p:spPr>
          <a:xfrm>
            <a:off x="3476625" y="3027761"/>
            <a:ext cx="8470733" cy="3600000"/>
          </a:xfrm>
          <a:prstGeom prst="snip2SameRect">
            <a:avLst/>
          </a:prstGeom>
          <a:solidFill>
            <a:srgbClr val="FDFF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BE" b="1" dirty="0">
                <a:solidFill>
                  <a:schemeClr val="tx1"/>
                </a:solidFill>
                <a:latin typeface="Segoe UI" panose="020B0502040204020203" pitchFamily="34" charset="0"/>
                <a:cs typeface="Segoe UI" panose="020B0502040204020203" pitchFamily="34" charset="0"/>
              </a:rPr>
              <a:t>PLENARY DISCUSSION</a:t>
            </a:r>
            <a:endParaRPr lang="en-GB" b="1" dirty="0">
              <a:solidFill>
                <a:schemeClr val="tx1"/>
              </a:solidFill>
              <a:latin typeface="Segoe UI" panose="020B0502040204020203" pitchFamily="34" charset="0"/>
              <a:cs typeface="Segoe UI" panose="020B0502040204020203" pitchFamily="34" charset="0"/>
            </a:endParaRPr>
          </a:p>
        </p:txBody>
      </p:sp>
      <p:pic>
        <p:nvPicPr>
          <p:cNvPr id="13" name="Picture 2" descr="27,700+ Audience Icons Illustrations, Royalty-Free Vector Graphics &amp; Clip  Art - iStock | Target audience icons">
            <a:extLst>
              <a:ext uri="{FF2B5EF4-FFF2-40B4-BE49-F238E27FC236}">
                <a16:creationId xmlns:a16="http://schemas.microsoft.com/office/drawing/2014/main" id="{0D61CC64-3345-B4FE-3A37-DE087F9004B5}"/>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6105" t="37376" r="35746" b="37483"/>
          <a:stretch/>
        </p:blipFill>
        <p:spPr bwMode="auto">
          <a:xfrm>
            <a:off x="94736" y="112735"/>
            <a:ext cx="1252603" cy="111873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0552E66-D8E5-856B-A4F5-67899875BFA5}"/>
              </a:ext>
            </a:extLst>
          </p:cNvPr>
          <p:cNvGrpSpPr/>
          <p:nvPr/>
        </p:nvGrpSpPr>
        <p:grpSpPr>
          <a:xfrm>
            <a:off x="3476624" y="4014229"/>
            <a:ext cx="8470733" cy="2030819"/>
            <a:chOff x="3476624" y="4231758"/>
            <a:chExt cx="9377134" cy="2383665"/>
          </a:xfrm>
        </p:grpSpPr>
        <p:pic>
          <p:nvPicPr>
            <p:cNvPr id="17" name="Picture 4" descr="Seminar - Free communications icons">
              <a:extLst>
                <a:ext uri="{FF2B5EF4-FFF2-40B4-BE49-F238E27FC236}">
                  <a16:creationId xmlns:a16="http://schemas.microsoft.com/office/drawing/2014/main" id="{CDF42A08-D44F-0261-D366-BE23B81E15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483"/>
            <a:stretch/>
          </p:blipFill>
          <p:spPr bwMode="auto">
            <a:xfrm>
              <a:off x="3476624" y="4231758"/>
              <a:ext cx="5354483" cy="23836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eminar - Free communications icons">
              <a:extLst>
                <a:ext uri="{FF2B5EF4-FFF2-40B4-BE49-F238E27FC236}">
                  <a16:creationId xmlns:a16="http://schemas.microsoft.com/office/drawing/2014/main" id="{71662705-36F7-5E7B-7953-9070346F71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483"/>
            <a:stretch/>
          </p:blipFill>
          <p:spPr bwMode="auto">
            <a:xfrm>
              <a:off x="7499275" y="4231758"/>
              <a:ext cx="5354483" cy="238366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Rounded Corners 3">
            <a:extLst>
              <a:ext uri="{FF2B5EF4-FFF2-40B4-BE49-F238E27FC236}">
                <a16:creationId xmlns:a16="http://schemas.microsoft.com/office/drawing/2014/main" id="{63AB0381-6874-EED4-9AC9-4045A59D4884}"/>
              </a:ext>
            </a:extLst>
          </p:cNvPr>
          <p:cNvSpPr/>
          <p:nvPr/>
        </p:nvSpPr>
        <p:spPr>
          <a:xfrm>
            <a:off x="214927" y="3027761"/>
            <a:ext cx="2880000" cy="3600000"/>
          </a:xfrm>
          <a:prstGeom prst="roundRect">
            <a:avLst/>
          </a:prstGeom>
          <a:solidFill>
            <a:srgbClr val="1982C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t" anchorCtr="0"/>
          <a:lstStyle/>
          <a:p>
            <a:pPr algn="ctr"/>
            <a:r>
              <a:rPr lang="nl-BE" sz="2200" b="1" dirty="0">
                <a:latin typeface="Segoe UI" panose="020B0502040204020203" pitchFamily="34" charset="0"/>
                <a:cs typeface="Segoe UI" panose="020B0502040204020203" pitchFamily="34" charset="0"/>
              </a:rPr>
              <a:t>PARTNERS?</a:t>
            </a:r>
          </a:p>
          <a:p>
            <a:pPr algn="ctr"/>
            <a:endParaRPr lang="nl-BE" sz="2200" b="1" dirty="0">
              <a:latin typeface="Segoe UI" panose="020B0502040204020203" pitchFamily="34" charset="0"/>
              <a:cs typeface="Segoe UI" panose="020B0502040204020203" pitchFamily="34" charset="0"/>
            </a:endParaRPr>
          </a:p>
          <a:p>
            <a:pPr algn="ctr"/>
            <a:r>
              <a:rPr lang="nl-BE" sz="2000" dirty="0" err="1">
                <a:latin typeface="Segoe UI" panose="020B0502040204020203" pitchFamily="34" charset="0"/>
                <a:cs typeface="Segoe UI" panose="020B0502040204020203" pitchFamily="34" charset="0"/>
              </a:rPr>
              <a:t>Who</a:t>
            </a:r>
            <a:r>
              <a:rPr lang="nl-BE" sz="2000" dirty="0">
                <a:latin typeface="Segoe UI" panose="020B0502040204020203" pitchFamily="34" charset="0"/>
                <a:cs typeface="Segoe UI" panose="020B0502040204020203" pitchFamily="34" charset="0"/>
              </a:rPr>
              <a:t> are </a:t>
            </a:r>
            <a:r>
              <a:rPr lang="nl-BE" sz="2000" dirty="0" err="1">
                <a:latin typeface="Segoe UI" panose="020B0502040204020203" pitchFamily="34" charset="0"/>
                <a:cs typeface="Segoe UI" panose="020B0502040204020203" pitchFamily="34" charset="0"/>
              </a:rPr>
              <a:t>key</a:t>
            </a:r>
            <a:r>
              <a:rPr lang="nl-BE" sz="2000" dirty="0">
                <a:latin typeface="Segoe UI" panose="020B0502040204020203" pitchFamily="34" charset="0"/>
                <a:cs typeface="Segoe UI" panose="020B0502040204020203" pitchFamily="34" charset="0"/>
              </a:rPr>
              <a:t> </a:t>
            </a:r>
            <a:r>
              <a:rPr lang="nl-BE" sz="2000" dirty="0" err="1">
                <a:latin typeface="Segoe UI" panose="020B0502040204020203" pitchFamily="34" charset="0"/>
                <a:cs typeface="Segoe UI" panose="020B0502040204020203" pitchFamily="34" charset="0"/>
              </a:rPr>
              <a:t>players</a:t>
            </a:r>
            <a:r>
              <a:rPr lang="nl-BE" sz="2000" dirty="0">
                <a:latin typeface="Segoe UI" panose="020B0502040204020203" pitchFamily="34" charset="0"/>
                <a:cs typeface="Segoe UI" panose="020B0502040204020203" pitchFamily="34" charset="0"/>
              </a:rPr>
              <a:t> </a:t>
            </a:r>
            <a:r>
              <a:rPr lang="nl-BE" sz="2000" dirty="0" err="1">
                <a:latin typeface="Segoe UI" panose="020B0502040204020203" pitchFamily="34" charset="0"/>
                <a:cs typeface="Segoe UI" panose="020B0502040204020203" pitchFamily="34" charset="0"/>
              </a:rPr>
              <a:t>to</a:t>
            </a:r>
            <a:r>
              <a:rPr lang="nl-BE" sz="2000" dirty="0">
                <a:latin typeface="Segoe UI" panose="020B0502040204020203" pitchFamily="34" charset="0"/>
                <a:cs typeface="Segoe UI" panose="020B0502040204020203" pitchFamily="34" charset="0"/>
              </a:rPr>
              <a:t> design, </a:t>
            </a:r>
            <a:r>
              <a:rPr lang="nl-BE" sz="2000" dirty="0" err="1">
                <a:latin typeface="Segoe UI" panose="020B0502040204020203" pitchFamily="34" charset="0"/>
                <a:cs typeface="Segoe UI" panose="020B0502040204020203" pitchFamily="34" charset="0"/>
              </a:rPr>
              <a:t>deliver</a:t>
            </a:r>
            <a:r>
              <a:rPr lang="nl-BE" sz="2000" dirty="0">
                <a:latin typeface="Segoe UI" panose="020B0502040204020203" pitchFamily="34" charset="0"/>
                <a:cs typeface="Segoe UI" panose="020B0502040204020203" pitchFamily="34" charset="0"/>
              </a:rPr>
              <a:t> and </a:t>
            </a:r>
            <a:r>
              <a:rPr lang="nl-BE" sz="2000" dirty="0" err="1">
                <a:latin typeface="Segoe UI" panose="020B0502040204020203" pitchFamily="34" charset="0"/>
                <a:cs typeface="Segoe UI" panose="020B0502040204020203" pitchFamily="34" charset="0"/>
              </a:rPr>
              <a:t>maximize</a:t>
            </a:r>
            <a:r>
              <a:rPr lang="nl-BE" sz="2000" dirty="0">
                <a:latin typeface="Segoe UI" panose="020B0502040204020203" pitchFamily="34" charset="0"/>
                <a:cs typeface="Segoe UI" panose="020B0502040204020203" pitchFamily="34" charset="0"/>
              </a:rPr>
              <a:t> </a:t>
            </a:r>
            <a:r>
              <a:rPr lang="nl-BE" sz="2000" dirty="0" err="1">
                <a:latin typeface="Segoe UI" panose="020B0502040204020203" pitchFamily="34" charset="0"/>
                <a:cs typeface="Segoe UI" panose="020B0502040204020203" pitchFamily="34" charset="0"/>
              </a:rPr>
              <a:t>the</a:t>
            </a:r>
            <a:r>
              <a:rPr lang="nl-BE" sz="2000" dirty="0">
                <a:latin typeface="Segoe UI" panose="020B0502040204020203" pitchFamily="34" charset="0"/>
                <a:cs typeface="Segoe UI" panose="020B0502040204020203" pitchFamily="34" charset="0"/>
              </a:rPr>
              <a:t> impact of </a:t>
            </a:r>
            <a:r>
              <a:rPr lang="nl-BE" sz="2000" dirty="0" err="1">
                <a:latin typeface="Segoe UI" panose="020B0502040204020203" pitchFamily="34" charset="0"/>
                <a:cs typeface="Segoe UI" panose="020B0502040204020203" pitchFamily="34" charset="0"/>
              </a:rPr>
              <a:t>the</a:t>
            </a:r>
            <a:r>
              <a:rPr lang="nl-BE" sz="2000" dirty="0">
                <a:latin typeface="Segoe UI" panose="020B0502040204020203" pitchFamily="34" charset="0"/>
                <a:cs typeface="Segoe UI" panose="020B0502040204020203" pitchFamily="34" charset="0"/>
              </a:rPr>
              <a:t> program/</a:t>
            </a:r>
            <a:r>
              <a:rPr lang="nl-BE" sz="2000" dirty="0" err="1">
                <a:latin typeface="Segoe UI" panose="020B0502040204020203" pitchFamily="34" charset="0"/>
                <a:cs typeface="Segoe UI" panose="020B0502040204020203" pitchFamily="34" charset="0"/>
              </a:rPr>
              <a:t>intervention</a:t>
            </a:r>
            <a:r>
              <a:rPr lang="nl-BE" sz="2000" dirty="0">
                <a:latin typeface="Segoe UI" panose="020B0502040204020203" pitchFamily="34" charset="0"/>
                <a:cs typeface="Segoe UI" panose="020B0502040204020203" pitchFamily="34" charset="0"/>
              </a:rPr>
              <a:t>/policy?</a:t>
            </a:r>
            <a:endParaRPr lang="en-GB"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5032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8801CB-9FCF-368A-6995-75287849AD19}"/>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368DAAB-3BB3-FF9B-D8DF-D642AD352785}"/>
              </a:ext>
            </a:extLst>
          </p:cNvPr>
          <p:cNvSpPr txBox="1"/>
          <p:nvPr/>
        </p:nvSpPr>
        <p:spPr>
          <a:xfrm>
            <a:off x="480648" y="499189"/>
            <a:ext cx="11466710" cy="769441"/>
          </a:xfrm>
          <a:prstGeom prst="rect">
            <a:avLst/>
          </a:prstGeom>
          <a:noFill/>
        </p:spPr>
        <p:txBody>
          <a:bodyPr wrap="square" lIns="91440" tIns="45720" rIns="91440" bIns="45720" rtlCol="0" anchor="t">
            <a:spAutoFit/>
          </a:bodyPr>
          <a:lstStyle/>
          <a:p>
            <a:pPr algn="ctr"/>
            <a:r>
              <a:rPr lang="nl-BE" sz="4400" b="1" dirty="0">
                <a:solidFill>
                  <a:schemeClr val="accent3"/>
                </a:solidFill>
                <a:latin typeface="Segoe UI Black"/>
                <a:ea typeface="Segoe UI Black"/>
                <a:cs typeface="Arial"/>
              </a:rPr>
              <a:t>                  &amp; Health </a:t>
            </a:r>
            <a:r>
              <a:rPr lang="nl-BE" sz="4400" b="1" dirty="0" err="1">
                <a:solidFill>
                  <a:schemeClr val="accent3"/>
                </a:solidFill>
                <a:latin typeface="Segoe UI Black"/>
                <a:ea typeface="Segoe UI Black"/>
                <a:cs typeface="Arial"/>
              </a:rPr>
              <a:t>Literacy</a:t>
            </a:r>
            <a:endParaRPr lang="nl-BE" sz="4400" b="1" dirty="0">
              <a:solidFill>
                <a:schemeClr val="accent3"/>
              </a:solidFill>
              <a:latin typeface="Segoe UI Black"/>
              <a:ea typeface="Segoe UI Black"/>
              <a:cs typeface="Arial"/>
            </a:endParaRPr>
          </a:p>
        </p:txBody>
      </p:sp>
      <p:pic>
        <p:nvPicPr>
          <p:cNvPr id="5" name="Picture 2" descr="upload.wikimedia.org/wikipedia/commons/thumb/0/...">
            <a:extLst>
              <a:ext uri="{FF2B5EF4-FFF2-40B4-BE49-F238E27FC236}">
                <a16:creationId xmlns:a16="http://schemas.microsoft.com/office/drawing/2014/main" id="{7EB58F7F-C49A-1ED8-3219-A854150F0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178" y="139655"/>
            <a:ext cx="1779905" cy="17799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27,700+ Audience Icons Illustrations, Royalty-Free Vector Graphics &amp; Clip  Art - iStock | Target audience icons">
            <a:extLst>
              <a:ext uri="{FF2B5EF4-FFF2-40B4-BE49-F238E27FC236}">
                <a16:creationId xmlns:a16="http://schemas.microsoft.com/office/drawing/2014/main" id="{3D6A65E8-3961-0AEB-63C2-763392B3D051}"/>
              </a:ext>
            </a:extLst>
          </p:cNvPr>
          <p:cNvPicPr>
            <a:picLocks noChangeAspect="1" noChangeArrowheads="1"/>
          </p:cNvPicPr>
          <p:nvPr/>
        </p:nvPicPr>
        <p:blipFill rotWithShape="1">
          <a:blip r:embed="rId4">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6105" t="37376" r="35746" b="37483"/>
          <a:stretch/>
        </p:blipFill>
        <p:spPr bwMode="auto">
          <a:xfrm>
            <a:off x="94736" y="112735"/>
            <a:ext cx="1252603" cy="11187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4FF5916-02FD-D429-DC15-B828E5A241C1}"/>
              </a:ext>
            </a:extLst>
          </p:cNvPr>
          <p:cNvSpPr/>
          <p:nvPr/>
        </p:nvSpPr>
        <p:spPr>
          <a:xfrm>
            <a:off x="1860633" y="2588780"/>
            <a:ext cx="8470733" cy="3600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a:solidFill>
                  <a:schemeClr val="tx1"/>
                </a:solidFill>
                <a:latin typeface="Segoe UI" panose="020B0502040204020203" pitchFamily="34" charset="0"/>
                <a:cs typeface="Segoe UI" panose="020B0502040204020203" pitchFamily="34" charset="0"/>
              </a:rPr>
              <a:t>HOW TRUSTWORTHY IS </a:t>
            </a:r>
            <a:r>
              <a:rPr lang="nl-BE" sz="2000" b="1" dirty="0" err="1">
                <a:solidFill>
                  <a:schemeClr val="tx1"/>
                </a:solidFill>
                <a:latin typeface="Segoe UI" panose="020B0502040204020203" pitchFamily="34" charset="0"/>
                <a:cs typeface="Segoe UI" panose="020B0502040204020203" pitchFamily="34" charset="0"/>
              </a:rPr>
              <a:t>ChatGPT</a:t>
            </a:r>
            <a:r>
              <a:rPr lang="nl-BE" sz="2000" b="1" dirty="0">
                <a:solidFill>
                  <a:schemeClr val="tx1"/>
                </a:solidFill>
                <a:latin typeface="Segoe UI" panose="020B0502040204020203" pitchFamily="34" charset="0"/>
                <a:cs typeface="Segoe UI" panose="020B0502040204020203" pitchFamily="34" charset="0"/>
              </a:rPr>
              <a:t> IN ANSWERING THE QUESTION</a:t>
            </a:r>
          </a:p>
          <a:p>
            <a:pPr algn="ctr"/>
            <a:endParaRPr lang="nl-BE" sz="2000" b="1" i="1" dirty="0">
              <a:solidFill>
                <a:schemeClr val="tx1"/>
              </a:solidFill>
              <a:latin typeface="Segoe UI" panose="020B0502040204020203" pitchFamily="34" charset="0"/>
              <a:cs typeface="Segoe UI" panose="020B0502040204020203" pitchFamily="34" charset="0"/>
            </a:endParaRPr>
          </a:p>
          <a:p>
            <a:pPr algn="ctr"/>
            <a:r>
              <a:rPr lang="nl-BE" sz="2000" b="1" i="1" dirty="0">
                <a:solidFill>
                  <a:schemeClr val="tx1"/>
                </a:solidFill>
                <a:latin typeface="Segoe UI" panose="020B0502040204020203" pitchFamily="34" charset="0"/>
                <a:cs typeface="Segoe UI" panose="020B0502040204020203" pitchFamily="34" charset="0"/>
              </a:rPr>
              <a:t>CAN YOU EXPLAIN TO ME IN SIMPLE TERMS HOW I CAN LOWER MY CHOLESTEROL?</a:t>
            </a:r>
            <a:endParaRPr lang="en-GB" sz="2000" b="1" i="1"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50599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8801CB-9FCF-368A-6995-75287849AD19}"/>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screen-recording (1) (3)">
            <a:hlinkClick r:id="" action="ppaction://media"/>
            <a:extLst>
              <a:ext uri="{FF2B5EF4-FFF2-40B4-BE49-F238E27FC236}">
                <a16:creationId xmlns:a16="http://schemas.microsoft.com/office/drawing/2014/main" id="{3ED97946-4963-7F21-D600-F96123480B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3724" y="1475730"/>
            <a:ext cx="11284552" cy="5242615"/>
          </a:xfrm>
          <a:prstGeom prst="rect">
            <a:avLst/>
          </a:prstGeom>
        </p:spPr>
      </p:pic>
      <p:sp>
        <p:nvSpPr>
          <p:cNvPr id="4" name="TextBox 3">
            <a:extLst>
              <a:ext uri="{FF2B5EF4-FFF2-40B4-BE49-F238E27FC236}">
                <a16:creationId xmlns:a16="http://schemas.microsoft.com/office/drawing/2014/main" id="{F368DAAB-3BB3-FF9B-D8DF-D642AD352785}"/>
              </a:ext>
            </a:extLst>
          </p:cNvPr>
          <p:cNvSpPr txBox="1"/>
          <p:nvPr/>
        </p:nvSpPr>
        <p:spPr>
          <a:xfrm>
            <a:off x="480648" y="499189"/>
            <a:ext cx="11466710" cy="769441"/>
          </a:xfrm>
          <a:prstGeom prst="rect">
            <a:avLst/>
          </a:prstGeom>
          <a:noFill/>
        </p:spPr>
        <p:txBody>
          <a:bodyPr wrap="square" lIns="91440" tIns="45720" rIns="91440" bIns="45720" rtlCol="0" anchor="t">
            <a:spAutoFit/>
          </a:bodyPr>
          <a:lstStyle/>
          <a:p>
            <a:pPr algn="ctr"/>
            <a:r>
              <a:rPr lang="nl-BE" sz="4400" b="1" dirty="0">
                <a:solidFill>
                  <a:schemeClr val="accent3"/>
                </a:solidFill>
                <a:latin typeface="Segoe UI Black"/>
                <a:ea typeface="Segoe UI Black"/>
                <a:cs typeface="Arial"/>
              </a:rPr>
              <a:t>                  &amp; Health </a:t>
            </a:r>
            <a:r>
              <a:rPr lang="nl-BE" sz="4400" b="1" dirty="0" err="1">
                <a:solidFill>
                  <a:schemeClr val="accent3"/>
                </a:solidFill>
                <a:latin typeface="Segoe UI Black"/>
                <a:ea typeface="Segoe UI Black"/>
                <a:cs typeface="Arial"/>
              </a:rPr>
              <a:t>Literacy</a:t>
            </a:r>
            <a:endParaRPr lang="nl-BE" sz="4400" b="1" dirty="0">
              <a:solidFill>
                <a:schemeClr val="accent3"/>
              </a:solidFill>
              <a:latin typeface="Segoe UI Black"/>
              <a:ea typeface="Segoe UI Black"/>
              <a:cs typeface="Arial"/>
            </a:endParaRPr>
          </a:p>
        </p:txBody>
      </p:sp>
      <p:pic>
        <p:nvPicPr>
          <p:cNvPr id="5" name="Picture 2" descr="upload.wikimedia.org/wikipedia/commons/thumb/0/...">
            <a:extLst>
              <a:ext uri="{FF2B5EF4-FFF2-40B4-BE49-F238E27FC236}">
                <a16:creationId xmlns:a16="http://schemas.microsoft.com/office/drawing/2014/main" id="{7EB58F7F-C49A-1ED8-3219-A854150F0A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9178" y="139655"/>
            <a:ext cx="1779905" cy="17799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27,700+ Audience Icons Illustrations, Royalty-Free Vector Graphics &amp; Clip  Art - iStock | Target audience icons">
            <a:extLst>
              <a:ext uri="{FF2B5EF4-FFF2-40B4-BE49-F238E27FC236}">
                <a16:creationId xmlns:a16="http://schemas.microsoft.com/office/drawing/2014/main" id="{F220C489-D39D-1127-58C3-01945C0A60B3}"/>
              </a:ext>
            </a:extLst>
          </p:cNvPr>
          <p:cNvPicPr>
            <a:picLocks noChangeAspect="1" noChangeArrowheads="1"/>
          </p:cNvPicPr>
          <p:nvPr/>
        </p:nvPicPr>
        <p:blipFill rotWithShape="1">
          <a:blip r:embed="rId7">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6105" t="37376" r="35746" b="37483"/>
          <a:stretch/>
        </p:blipFill>
        <p:spPr bwMode="auto">
          <a:xfrm>
            <a:off x="94736" y="112735"/>
            <a:ext cx="1252603" cy="111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26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9B2C48-F502-F40B-B9F6-D2F67CB7EE06}"/>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BD06208-E547-B84C-142E-059105CC8FA0}"/>
              </a:ext>
            </a:extLst>
          </p:cNvPr>
          <p:cNvSpPr txBox="1"/>
          <p:nvPr/>
        </p:nvSpPr>
        <p:spPr>
          <a:xfrm>
            <a:off x="480648" y="499189"/>
            <a:ext cx="11466710" cy="769441"/>
          </a:xfrm>
          <a:prstGeom prst="rect">
            <a:avLst/>
          </a:prstGeom>
          <a:noFill/>
        </p:spPr>
        <p:txBody>
          <a:bodyPr wrap="square" lIns="91440" tIns="45720" rIns="91440" bIns="45720" rtlCol="0" anchor="t">
            <a:spAutoFit/>
          </a:bodyPr>
          <a:lstStyle/>
          <a:p>
            <a:pPr algn="ctr"/>
            <a:r>
              <a:rPr lang="nl-BE" sz="4400" b="1" dirty="0">
                <a:solidFill>
                  <a:schemeClr val="accent3"/>
                </a:solidFill>
                <a:latin typeface="Segoe UI Black"/>
                <a:ea typeface="Segoe UI Black"/>
                <a:cs typeface="Arial"/>
              </a:rPr>
              <a:t>                  &amp; Health </a:t>
            </a:r>
            <a:r>
              <a:rPr lang="nl-BE" sz="4400" b="1" dirty="0" err="1">
                <a:solidFill>
                  <a:schemeClr val="accent3"/>
                </a:solidFill>
                <a:latin typeface="Segoe UI Black"/>
                <a:ea typeface="Segoe UI Black"/>
                <a:cs typeface="Arial"/>
              </a:rPr>
              <a:t>Literacy</a:t>
            </a:r>
            <a:endParaRPr lang="nl-BE" sz="4400" b="1" dirty="0">
              <a:solidFill>
                <a:schemeClr val="accent3"/>
              </a:solidFill>
              <a:latin typeface="Segoe UI Black"/>
              <a:ea typeface="Segoe UI Black"/>
              <a:cs typeface="Arial"/>
            </a:endParaRPr>
          </a:p>
        </p:txBody>
      </p:sp>
      <p:pic>
        <p:nvPicPr>
          <p:cNvPr id="5" name="Picture 4">
            <a:extLst>
              <a:ext uri="{FF2B5EF4-FFF2-40B4-BE49-F238E27FC236}">
                <a16:creationId xmlns:a16="http://schemas.microsoft.com/office/drawing/2014/main" id="{BFD4D959-2045-39E2-B460-561CFBBF0A1C}"/>
              </a:ext>
            </a:extLst>
          </p:cNvPr>
          <p:cNvPicPr>
            <a:picLocks noChangeAspect="1"/>
          </p:cNvPicPr>
          <p:nvPr/>
        </p:nvPicPr>
        <p:blipFill>
          <a:blip r:embed="rId2"/>
          <a:stretch>
            <a:fillRect/>
          </a:stretch>
        </p:blipFill>
        <p:spPr>
          <a:xfrm>
            <a:off x="124353" y="2177473"/>
            <a:ext cx="6089650" cy="3192902"/>
          </a:xfrm>
          <a:prstGeom prst="rect">
            <a:avLst/>
          </a:prstGeom>
          <a:ln>
            <a:noFill/>
          </a:ln>
        </p:spPr>
      </p:pic>
      <p:pic>
        <p:nvPicPr>
          <p:cNvPr id="3074" name="Picture 2" descr="upload.wikimedia.org/wikipedia/commons/thumb/0/...">
            <a:extLst>
              <a:ext uri="{FF2B5EF4-FFF2-40B4-BE49-F238E27FC236}">
                <a16:creationId xmlns:a16="http://schemas.microsoft.com/office/drawing/2014/main" id="{E1637CC0-4BBF-62BB-7B0A-B1FF91844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178" y="139655"/>
            <a:ext cx="1779905" cy="17799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27,700+ Audience Icons Illustrations, Royalty-Free Vector Graphics &amp; Clip  Art - iStock | Target audience icons">
            <a:extLst>
              <a:ext uri="{FF2B5EF4-FFF2-40B4-BE49-F238E27FC236}">
                <a16:creationId xmlns:a16="http://schemas.microsoft.com/office/drawing/2014/main" id="{D5ED1665-3D97-AA38-193B-DDCBBF1298D0}"/>
              </a:ext>
            </a:extLst>
          </p:cNvPr>
          <p:cNvPicPr>
            <a:picLocks noChangeAspect="1" noChangeArrowheads="1"/>
          </p:cNvPicPr>
          <p:nvPr/>
        </p:nvPicPr>
        <p:blipFill rotWithShape="1">
          <a:blip r:embed="rId4">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6105" t="37376" r="35746" b="37483"/>
          <a:stretch/>
        </p:blipFill>
        <p:spPr bwMode="auto">
          <a:xfrm>
            <a:off x="94736" y="112735"/>
            <a:ext cx="1252603" cy="11187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8F07CD-C139-35D5-BB86-CC9B25ABD81F}"/>
              </a:ext>
            </a:extLst>
          </p:cNvPr>
          <p:cNvPicPr>
            <a:picLocks noChangeAspect="1"/>
          </p:cNvPicPr>
          <p:nvPr/>
        </p:nvPicPr>
        <p:blipFill>
          <a:blip r:embed="rId5"/>
          <a:stretch>
            <a:fillRect/>
          </a:stretch>
        </p:blipFill>
        <p:spPr>
          <a:xfrm>
            <a:off x="6539454" y="1537115"/>
            <a:ext cx="5076574" cy="5052400"/>
          </a:xfrm>
          <a:prstGeom prst="rect">
            <a:avLst/>
          </a:prstGeom>
        </p:spPr>
      </p:pic>
    </p:spTree>
    <p:extLst>
      <p:ext uri="{BB962C8B-B14F-4D97-AF65-F5344CB8AC3E}">
        <p14:creationId xmlns:p14="http://schemas.microsoft.com/office/powerpoint/2010/main" val="298629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8801CB-9FCF-368A-6995-75287849AD19}"/>
              </a:ext>
            </a:extLst>
          </p:cNvPr>
          <p:cNvSpPr/>
          <p:nvPr/>
        </p:nvSpPr>
        <p:spPr>
          <a:xfrm>
            <a:off x="0" y="0"/>
            <a:ext cx="12192000"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anose="020B0502040204020203" pitchFamily="34" charset="0"/>
              <a:cs typeface="Segoe UI" panose="020B0502040204020203" pitchFamily="34" charset="0"/>
            </a:endParaRPr>
          </a:p>
        </p:txBody>
      </p:sp>
      <p:pic>
        <p:nvPicPr>
          <p:cNvPr id="6" name="Picture 2" descr="27,700+ Audience Icons Illustrations, Royalty-Free Vector Graphics &amp; Clip  Art - iStock | Target audience icons">
            <a:extLst>
              <a:ext uri="{FF2B5EF4-FFF2-40B4-BE49-F238E27FC236}">
                <a16:creationId xmlns:a16="http://schemas.microsoft.com/office/drawing/2014/main" id="{974B5C0D-2855-166C-4377-673BD463285D}"/>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6105" t="37376" r="35746" b="37483"/>
          <a:stretch/>
        </p:blipFill>
        <p:spPr bwMode="auto">
          <a:xfrm>
            <a:off x="94736" y="112735"/>
            <a:ext cx="1252603" cy="11187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B8458B-14BB-9A72-1BC0-960CD7D00108}"/>
              </a:ext>
            </a:extLst>
          </p:cNvPr>
          <p:cNvSpPr txBox="1"/>
          <p:nvPr/>
        </p:nvSpPr>
        <p:spPr>
          <a:xfrm>
            <a:off x="480648" y="499189"/>
            <a:ext cx="11466710" cy="769441"/>
          </a:xfrm>
          <a:prstGeom prst="rect">
            <a:avLst/>
          </a:prstGeom>
          <a:noFill/>
        </p:spPr>
        <p:txBody>
          <a:bodyPr wrap="square" lIns="91440" tIns="45720" rIns="91440" bIns="45720" rtlCol="0" anchor="t">
            <a:spAutoFit/>
          </a:bodyPr>
          <a:lstStyle/>
          <a:p>
            <a:pPr algn="ctr"/>
            <a:r>
              <a:rPr lang="nl-BE" sz="4400" b="1" dirty="0">
                <a:solidFill>
                  <a:schemeClr val="accent3"/>
                </a:solidFill>
                <a:latin typeface="Segoe UI Black"/>
                <a:ea typeface="Segoe UI Black"/>
                <a:cs typeface="Arial"/>
              </a:rPr>
              <a:t>                  &amp; Health </a:t>
            </a:r>
            <a:r>
              <a:rPr lang="nl-BE" sz="4400" b="1" dirty="0" err="1">
                <a:solidFill>
                  <a:schemeClr val="accent3"/>
                </a:solidFill>
                <a:latin typeface="Segoe UI Black"/>
                <a:ea typeface="Segoe UI Black"/>
                <a:cs typeface="Arial"/>
              </a:rPr>
              <a:t>Literacy</a:t>
            </a:r>
            <a:endParaRPr lang="nl-BE" sz="4400" b="1" dirty="0">
              <a:solidFill>
                <a:schemeClr val="accent3"/>
              </a:solidFill>
              <a:latin typeface="Segoe UI Black"/>
              <a:ea typeface="Segoe UI Black"/>
              <a:cs typeface="Arial"/>
            </a:endParaRPr>
          </a:p>
        </p:txBody>
      </p:sp>
      <p:pic>
        <p:nvPicPr>
          <p:cNvPr id="9" name="Picture 2" descr="upload.wikimedia.org/wikipedia/commons/thumb/0/...">
            <a:extLst>
              <a:ext uri="{FF2B5EF4-FFF2-40B4-BE49-F238E27FC236}">
                <a16:creationId xmlns:a16="http://schemas.microsoft.com/office/drawing/2014/main" id="{88B44C06-261B-D4CA-3774-DCAB215C8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178" y="139655"/>
            <a:ext cx="1779905" cy="17799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E3B97A9-FA4D-8AEF-4C55-FF8689A4C0E8}"/>
              </a:ext>
            </a:extLst>
          </p:cNvPr>
          <p:cNvPicPr>
            <a:picLocks noChangeAspect="1"/>
          </p:cNvPicPr>
          <p:nvPr/>
        </p:nvPicPr>
        <p:blipFill>
          <a:blip r:embed="rId5"/>
          <a:stretch>
            <a:fillRect/>
          </a:stretch>
        </p:blipFill>
        <p:spPr>
          <a:xfrm>
            <a:off x="333375" y="3047369"/>
            <a:ext cx="11525250" cy="1666875"/>
          </a:xfrm>
          <a:prstGeom prst="rect">
            <a:avLst/>
          </a:prstGeom>
        </p:spPr>
      </p:pic>
    </p:spTree>
    <p:extLst>
      <p:ext uri="{BB962C8B-B14F-4D97-AF65-F5344CB8AC3E}">
        <p14:creationId xmlns:p14="http://schemas.microsoft.com/office/powerpoint/2010/main" val="1801852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8801CB-9FCF-368A-6995-75287849AD19}"/>
              </a:ext>
            </a:extLst>
          </p:cNvPr>
          <p:cNvSpPr/>
          <p:nvPr/>
        </p:nvSpPr>
        <p:spPr>
          <a:xfrm>
            <a:off x="0" y="0"/>
            <a:ext cx="12192000"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2" descr="27,700+ Audience Icons Illustrations, Royalty-Free Vector Graphics &amp; Clip  Art - iStock | Target audience icons">
            <a:extLst>
              <a:ext uri="{FF2B5EF4-FFF2-40B4-BE49-F238E27FC236}">
                <a16:creationId xmlns:a16="http://schemas.microsoft.com/office/drawing/2014/main" id="{974B5C0D-2855-166C-4377-673BD463285D}"/>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6105" t="37376" r="35746" b="37483"/>
          <a:stretch/>
        </p:blipFill>
        <p:spPr bwMode="auto">
          <a:xfrm>
            <a:off x="94736" y="112735"/>
            <a:ext cx="1252603" cy="11187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B8458B-14BB-9A72-1BC0-960CD7D00108}"/>
              </a:ext>
            </a:extLst>
          </p:cNvPr>
          <p:cNvSpPr txBox="1"/>
          <p:nvPr/>
        </p:nvSpPr>
        <p:spPr>
          <a:xfrm>
            <a:off x="480648" y="499189"/>
            <a:ext cx="11466710" cy="769441"/>
          </a:xfrm>
          <a:prstGeom prst="rect">
            <a:avLst/>
          </a:prstGeom>
          <a:noFill/>
        </p:spPr>
        <p:txBody>
          <a:bodyPr wrap="square" lIns="91440" tIns="45720" rIns="91440" bIns="45720" rtlCol="0" anchor="t">
            <a:spAutoFit/>
          </a:bodyPr>
          <a:lstStyle/>
          <a:p>
            <a:pPr algn="ctr"/>
            <a:r>
              <a:rPr lang="nl-BE" sz="4400" b="1" dirty="0">
                <a:solidFill>
                  <a:schemeClr val="accent3"/>
                </a:solidFill>
                <a:latin typeface="Segoe UI Black"/>
                <a:ea typeface="Segoe UI Black"/>
                <a:cs typeface="Arial"/>
              </a:rPr>
              <a:t>                  &amp; Health </a:t>
            </a:r>
            <a:r>
              <a:rPr lang="nl-BE" sz="4400" b="1" dirty="0" err="1">
                <a:solidFill>
                  <a:schemeClr val="accent3"/>
                </a:solidFill>
                <a:latin typeface="Segoe UI Black"/>
                <a:ea typeface="Segoe UI Black"/>
                <a:cs typeface="Arial"/>
              </a:rPr>
              <a:t>Literacy</a:t>
            </a:r>
            <a:endParaRPr lang="nl-BE" sz="4400" b="1" dirty="0">
              <a:solidFill>
                <a:schemeClr val="accent3"/>
              </a:solidFill>
              <a:latin typeface="Segoe UI Black"/>
              <a:ea typeface="Segoe UI Black"/>
              <a:cs typeface="Arial"/>
            </a:endParaRPr>
          </a:p>
        </p:txBody>
      </p:sp>
      <p:pic>
        <p:nvPicPr>
          <p:cNvPr id="9" name="Picture 2" descr="upload.wikimedia.org/wikipedia/commons/thumb/0/...">
            <a:extLst>
              <a:ext uri="{FF2B5EF4-FFF2-40B4-BE49-F238E27FC236}">
                <a16:creationId xmlns:a16="http://schemas.microsoft.com/office/drawing/2014/main" id="{88B44C06-261B-D4CA-3774-DCAB215C8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178" y="139655"/>
            <a:ext cx="1779905" cy="17799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6602C8D-AC43-CC0F-3322-292558E6F272}"/>
              </a:ext>
            </a:extLst>
          </p:cNvPr>
          <p:cNvSpPr txBox="1"/>
          <p:nvPr/>
        </p:nvSpPr>
        <p:spPr>
          <a:xfrm>
            <a:off x="120292" y="1919560"/>
            <a:ext cx="11827066" cy="646331"/>
          </a:xfrm>
          <a:prstGeom prst="rect">
            <a:avLst/>
          </a:prstGeom>
          <a:noFill/>
        </p:spPr>
        <p:txBody>
          <a:bodyPr wrap="square">
            <a:spAutoFit/>
          </a:bodyPr>
          <a:lstStyle/>
          <a:p>
            <a:r>
              <a:rPr lang="en-GB" b="0" i="0" dirty="0">
                <a:solidFill>
                  <a:srgbClr val="343541"/>
                </a:solidFill>
                <a:effectLst/>
                <a:latin typeface="Söhne"/>
              </a:rPr>
              <a:t>Example. What would a good health literacy intervention be with regards to teenage pregnant women? Who are key partners and stakeholders? And how can we measure success?</a:t>
            </a:r>
            <a:endParaRPr lang="en-GB" dirty="0"/>
          </a:p>
        </p:txBody>
      </p:sp>
      <p:sp>
        <p:nvSpPr>
          <p:cNvPr id="5" name="TextBox 4">
            <a:extLst>
              <a:ext uri="{FF2B5EF4-FFF2-40B4-BE49-F238E27FC236}">
                <a16:creationId xmlns:a16="http://schemas.microsoft.com/office/drawing/2014/main" id="{1E360D19-C04C-32BE-80ED-E38AFEFD525D}"/>
              </a:ext>
            </a:extLst>
          </p:cNvPr>
          <p:cNvSpPr txBox="1"/>
          <p:nvPr/>
        </p:nvSpPr>
        <p:spPr>
          <a:xfrm>
            <a:off x="120292" y="2418749"/>
            <a:ext cx="11745643" cy="4132093"/>
          </a:xfrm>
          <a:prstGeom prst="rect">
            <a:avLst/>
          </a:prstGeom>
          <a:noFill/>
        </p:spPr>
        <p:txBody>
          <a:bodyPr wrap="square">
            <a:spAutoFit/>
          </a:bodyPr>
          <a:lstStyle/>
          <a:p>
            <a:pPr algn="l">
              <a:lnSpc>
                <a:spcPct val="150000"/>
              </a:lnSpc>
            </a:pPr>
            <a:br>
              <a:rPr lang="en-GB" sz="800" b="0" i="0" dirty="0">
                <a:solidFill>
                  <a:srgbClr val="374151"/>
                </a:solidFill>
                <a:effectLst/>
                <a:latin typeface="Segoe UI" panose="020B0502040204020203" pitchFamily="34" charset="0"/>
                <a:cs typeface="Segoe UI" panose="020B0502040204020203" pitchFamily="34" charset="0"/>
              </a:rPr>
            </a:br>
            <a:r>
              <a:rPr lang="en-GB" sz="800" b="0" i="0" dirty="0">
                <a:solidFill>
                  <a:srgbClr val="374151"/>
                </a:solidFill>
                <a:effectLst/>
                <a:latin typeface="Segoe UI" panose="020B0502040204020203" pitchFamily="34" charset="0"/>
                <a:cs typeface="Segoe UI" panose="020B0502040204020203" pitchFamily="34" charset="0"/>
              </a:rPr>
              <a:t>A good health literacy intervention for teenage pregnant women should focus on providing comprehensive and age-appropriate information and education to empower them to make informed decisions about their health and the health of their babies. Here are some key components that could be included in such an intervention:</a:t>
            </a:r>
          </a:p>
          <a:p>
            <a:pPr algn="l">
              <a:lnSpc>
                <a:spcPct val="150000"/>
              </a:lnSpc>
              <a:buFont typeface="+mj-lt"/>
              <a:buAutoNum type="arabicPeriod"/>
            </a:pPr>
            <a:r>
              <a:rPr lang="en-GB" sz="800" b="0" i="0" dirty="0">
                <a:solidFill>
                  <a:srgbClr val="374151"/>
                </a:solidFill>
                <a:effectLst/>
                <a:latin typeface="Segoe UI" panose="020B0502040204020203" pitchFamily="34" charset="0"/>
                <a:cs typeface="Segoe UI" panose="020B0502040204020203" pitchFamily="34" charset="0"/>
              </a:rPr>
              <a:t>Prenatal education: Provide information on prenatal care, nutrition, exercise, and common discomforts during pregnancy. This can be done through group sessions, one-on-one </a:t>
            </a:r>
            <a:r>
              <a:rPr lang="en-GB" sz="800" b="0" i="0" dirty="0" err="1">
                <a:solidFill>
                  <a:srgbClr val="374151"/>
                </a:solidFill>
                <a:effectLst/>
                <a:latin typeface="Segoe UI" panose="020B0502040204020203" pitchFamily="34" charset="0"/>
                <a:cs typeface="Segoe UI" panose="020B0502040204020203" pitchFamily="34" charset="0"/>
              </a:rPr>
              <a:t>counseling</a:t>
            </a:r>
            <a:r>
              <a:rPr lang="en-GB" sz="800" b="0" i="0" dirty="0">
                <a:solidFill>
                  <a:srgbClr val="374151"/>
                </a:solidFill>
                <a:effectLst/>
                <a:latin typeface="Segoe UI" panose="020B0502040204020203" pitchFamily="34" charset="0"/>
                <a:cs typeface="Segoe UI" panose="020B0502040204020203" pitchFamily="34" charset="0"/>
              </a:rPr>
              <a:t>, or educational materials.</a:t>
            </a:r>
          </a:p>
          <a:p>
            <a:pPr algn="l">
              <a:lnSpc>
                <a:spcPct val="150000"/>
              </a:lnSpc>
              <a:buFont typeface="+mj-lt"/>
              <a:buAutoNum type="arabicPeriod"/>
            </a:pPr>
            <a:r>
              <a:rPr lang="en-GB" sz="800" b="0" i="0" dirty="0">
                <a:solidFill>
                  <a:srgbClr val="374151"/>
                </a:solidFill>
                <a:effectLst/>
                <a:latin typeface="Segoe UI" panose="020B0502040204020203" pitchFamily="34" charset="0"/>
                <a:cs typeface="Segoe UI" panose="020B0502040204020203" pitchFamily="34" charset="0"/>
              </a:rPr>
              <a:t>Sexual and reproductive health education: Offer information on contraception, sexually transmitted infections, and healthy relationships. This can help prevent future unintended pregnancies and promote overall reproductive health.</a:t>
            </a:r>
          </a:p>
          <a:p>
            <a:pPr algn="l">
              <a:lnSpc>
                <a:spcPct val="150000"/>
              </a:lnSpc>
              <a:buFont typeface="+mj-lt"/>
              <a:buAutoNum type="arabicPeriod"/>
            </a:pPr>
            <a:r>
              <a:rPr lang="en-GB" sz="800" b="0" i="0" dirty="0">
                <a:solidFill>
                  <a:srgbClr val="374151"/>
                </a:solidFill>
                <a:effectLst/>
                <a:latin typeface="Segoe UI" panose="020B0502040204020203" pitchFamily="34" charset="0"/>
                <a:cs typeface="Segoe UI" panose="020B0502040204020203" pitchFamily="34" charset="0"/>
              </a:rPr>
              <a:t>Parenting skills: Provide guidance on </a:t>
            </a:r>
            <a:r>
              <a:rPr lang="en-GB" sz="800" b="0" i="0" dirty="0" err="1">
                <a:solidFill>
                  <a:srgbClr val="374151"/>
                </a:solidFill>
                <a:effectLst/>
                <a:latin typeface="Segoe UI" panose="020B0502040204020203" pitchFamily="34" charset="0"/>
                <a:cs typeface="Segoe UI" panose="020B0502040204020203" pitchFamily="34" charset="0"/>
              </a:rPr>
              <a:t>newborn</a:t>
            </a:r>
            <a:r>
              <a:rPr lang="en-GB" sz="800" b="0" i="0" dirty="0">
                <a:solidFill>
                  <a:srgbClr val="374151"/>
                </a:solidFill>
                <a:effectLst/>
                <a:latin typeface="Segoe UI" panose="020B0502040204020203" pitchFamily="34" charset="0"/>
                <a:cs typeface="Segoe UI" panose="020B0502040204020203" pitchFamily="34" charset="0"/>
              </a:rPr>
              <a:t> care, breastfeeding, infant nutrition, and early childhood development. This can help teenage mothers feel more confident and competent in their parenting role.</a:t>
            </a:r>
          </a:p>
          <a:p>
            <a:pPr algn="l">
              <a:lnSpc>
                <a:spcPct val="150000"/>
              </a:lnSpc>
              <a:buFont typeface="+mj-lt"/>
              <a:buAutoNum type="arabicPeriod"/>
            </a:pPr>
            <a:r>
              <a:rPr lang="en-GB" sz="800" b="0" i="0" dirty="0">
                <a:solidFill>
                  <a:srgbClr val="374151"/>
                </a:solidFill>
                <a:effectLst/>
                <a:latin typeface="Segoe UI" panose="020B0502040204020203" pitchFamily="34" charset="0"/>
                <a:cs typeface="Segoe UI" panose="020B0502040204020203" pitchFamily="34" charset="0"/>
              </a:rPr>
              <a:t>Emotional support: Address the emotional and psychological challenges that teenage pregnant women may face. Offer </a:t>
            </a:r>
            <a:r>
              <a:rPr lang="en-GB" sz="800" b="0" i="0" dirty="0" err="1">
                <a:solidFill>
                  <a:srgbClr val="374151"/>
                </a:solidFill>
                <a:effectLst/>
                <a:latin typeface="Segoe UI" panose="020B0502040204020203" pitchFamily="34" charset="0"/>
                <a:cs typeface="Segoe UI" panose="020B0502040204020203" pitchFamily="34" charset="0"/>
              </a:rPr>
              <a:t>counseling</a:t>
            </a:r>
            <a:r>
              <a:rPr lang="en-GB" sz="800" b="0" i="0" dirty="0">
                <a:solidFill>
                  <a:srgbClr val="374151"/>
                </a:solidFill>
                <a:effectLst/>
                <a:latin typeface="Segoe UI" panose="020B0502040204020203" pitchFamily="34" charset="0"/>
                <a:cs typeface="Segoe UI" panose="020B0502040204020203" pitchFamily="34" charset="0"/>
              </a:rPr>
              <a:t> services, support groups, and referrals to mental health professionals as needed.</a:t>
            </a:r>
          </a:p>
          <a:p>
            <a:pPr algn="l">
              <a:lnSpc>
                <a:spcPct val="150000"/>
              </a:lnSpc>
              <a:buFont typeface="+mj-lt"/>
              <a:buAutoNum type="arabicPeriod"/>
            </a:pPr>
            <a:r>
              <a:rPr lang="en-GB" sz="800" b="0" i="0" dirty="0">
                <a:solidFill>
                  <a:srgbClr val="374151"/>
                </a:solidFill>
                <a:effectLst/>
                <a:latin typeface="Segoe UI" panose="020B0502040204020203" pitchFamily="34" charset="0"/>
                <a:cs typeface="Segoe UI" panose="020B0502040204020203" pitchFamily="34" charset="0"/>
              </a:rPr>
              <a:t>Life skills training: Provide education on essential life skills such as communication, decision-making, problem-solving, and goal-setting. These skills can help teenage mothers navigate challenges and make positive life choices.</a:t>
            </a:r>
          </a:p>
          <a:p>
            <a:pPr algn="l">
              <a:lnSpc>
                <a:spcPct val="150000"/>
              </a:lnSpc>
            </a:pPr>
            <a:r>
              <a:rPr lang="en-GB" sz="800" b="0" i="0" dirty="0">
                <a:solidFill>
                  <a:srgbClr val="374151"/>
                </a:solidFill>
                <a:effectLst/>
                <a:latin typeface="Segoe UI" panose="020B0502040204020203" pitchFamily="34" charset="0"/>
                <a:cs typeface="Segoe UI" panose="020B0502040204020203" pitchFamily="34" charset="0"/>
              </a:rPr>
              <a:t>Key partners and stakeholders in a health literacy intervention for teenage pregnant women may include:</a:t>
            </a:r>
          </a:p>
          <a:p>
            <a:pPr algn="l">
              <a:lnSpc>
                <a:spcPct val="150000"/>
              </a:lnSpc>
              <a:buFont typeface="+mj-lt"/>
              <a:buAutoNum type="arabicPeriod"/>
            </a:pPr>
            <a:r>
              <a:rPr lang="en-GB" sz="800" b="0" i="0" dirty="0">
                <a:solidFill>
                  <a:srgbClr val="374151"/>
                </a:solidFill>
                <a:effectLst/>
                <a:latin typeface="Segoe UI" panose="020B0502040204020203" pitchFamily="34" charset="0"/>
                <a:cs typeface="Segoe UI" panose="020B0502040204020203" pitchFamily="34" charset="0"/>
              </a:rPr>
              <a:t>Healthcare providers: Collaborate with obstetricians, </a:t>
            </a:r>
            <a:r>
              <a:rPr lang="en-GB" sz="800" b="0" i="0" dirty="0" err="1">
                <a:solidFill>
                  <a:srgbClr val="374151"/>
                </a:solidFill>
                <a:effectLst/>
                <a:latin typeface="Segoe UI" panose="020B0502040204020203" pitchFamily="34" charset="0"/>
                <a:cs typeface="Segoe UI" panose="020B0502040204020203" pitchFamily="34" charset="0"/>
              </a:rPr>
              <a:t>gynecologists</a:t>
            </a:r>
            <a:r>
              <a:rPr lang="en-GB" sz="800" b="0" i="0" dirty="0">
                <a:solidFill>
                  <a:srgbClr val="374151"/>
                </a:solidFill>
                <a:effectLst/>
                <a:latin typeface="Segoe UI" panose="020B0502040204020203" pitchFamily="34" charset="0"/>
                <a:cs typeface="Segoe UI" panose="020B0502040204020203" pitchFamily="34" charset="0"/>
              </a:rPr>
              <a:t>, </a:t>
            </a:r>
            <a:r>
              <a:rPr lang="en-GB" sz="800" b="0" i="0" dirty="0" err="1">
                <a:solidFill>
                  <a:srgbClr val="374151"/>
                </a:solidFill>
                <a:effectLst/>
                <a:latin typeface="Segoe UI" panose="020B0502040204020203" pitchFamily="34" charset="0"/>
                <a:cs typeface="Segoe UI" panose="020B0502040204020203" pitchFamily="34" charset="0"/>
              </a:rPr>
              <a:t>pediatricians</a:t>
            </a:r>
            <a:r>
              <a:rPr lang="en-GB" sz="800" b="0" i="0" dirty="0">
                <a:solidFill>
                  <a:srgbClr val="374151"/>
                </a:solidFill>
                <a:effectLst/>
                <a:latin typeface="Segoe UI" panose="020B0502040204020203" pitchFamily="34" charset="0"/>
                <a:cs typeface="Segoe UI" panose="020B0502040204020203" pitchFamily="34" charset="0"/>
              </a:rPr>
              <a:t>, and nurses who provide prenatal and postnatal care. They can contribute their expertise and ensure that accurate information is being shared.</a:t>
            </a:r>
          </a:p>
          <a:p>
            <a:pPr algn="l">
              <a:lnSpc>
                <a:spcPct val="150000"/>
              </a:lnSpc>
              <a:buFont typeface="+mj-lt"/>
              <a:buAutoNum type="arabicPeriod"/>
            </a:pPr>
            <a:r>
              <a:rPr lang="en-GB" sz="800" b="0" i="0" dirty="0">
                <a:solidFill>
                  <a:srgbClr val="374151"/>
                </a:solidFill>
                <a:effectLst/>
                <a:latin typeface="Segoe UI" panose="020B0502040204020203" pitchFamily="34" charset="0"/>
                <a:cs typeface="Segoe UI" panose="020B0502040204020203" pitchFamily="34" charset="0"/>
              </a:rPr>
              <a:t>Schools: Partner with schools to incorporate reproductive health education into the curriculum and provide support services for pregnant and parenting teenagers.</a:t>
            </a:r>
          </a:p>
          <a:p>
            <a:pPr algn="l">
              <a:lnSpc>
                <a:spcPct val="150000"/>
              </a:lnSpc>
              <a:buFont typeface="+mj-lt"/>
              <a:buAutoNum type="arabicPeriod"/>
            </a:pPr>
            <a:r>
              <a:rPr lang="en-GB" sz="800" b="0" i="0" dirty="0">
                <a:solidFill>
                  <a:srgbClr val="374151"/>
                </a:solidFill>
                <a:effectLst/>
                <a:latin typeface="Segoe UI" panose="020B0502040204020203" pitchFamily="34" charset="0"/>
                <a:cs typeface="Segoe UI" panose="020B0502040204020203" pitchFamily="34" charset="0"/>
              </a:rPr>
              <a:t>Community organizations: Collaborate with local community organizations that work with teenage populations, such as youth </a:t>
            </a:r>
            <a:r>
              <a:rPr lang="en-GB" sz="800" b="0" i="0" dirty="0" err="1">
                <a:solidFill>
                  <a:srgbClr val="374151"/>
                </a:solidFill>
                <a:effectLst/>
                <a:latin typeface="Segoe UI" panose="020B0502040204020203" pitchFamily="34" charset="0"/>
                <a:cs typeface="Segoe UI" panose="020B0502040204020203" pitchFamily="34" charset="0"/>
              </a:rPr>
              <a:t>centers</a:t>
            </a:r>
            <a:r>
              <a:rPr lang="en-GB" sz="800" b="0" i="0" dirty="0">
                <a:solidFill>
                  <a:srgbClr val="374151"/>
                </a:solidFill>
                <a:effectLst/>
                <a:latin typeface="Segoe UI" panose="020B0502040204020203" pitchFamily="34" charset="0"/>
                <a:cs typeface="Segoe UI" panose="020B0502040204020203" pitchFamily="34" charset="0"/>
              </a:rPr>
              <a:t>, </a:t>
            </a:r>
            <a:r>
              <a:rPr lang="en-GB" sz="800" b="0" i="0" dirty="0" err="1">
                <a:solidFill>
                  <a:srgbClr val="374151"/>
                </a:solidFill>
                <a:effectLst/>
                <a:latin typeface="Segoe UI" panose="020B0502040204020203" pitchFamily="34" charset="0"/>
                <a:cs typeface="Segoe UI" panose="020B0502040204020203" pitchFamily="34" charset="0"/>
              </a:rPr>
              <a:t>nonprofits</a:t>
            </a:r>
            <a:r>
              <a:rPr lang="en-GB" sz="800" b="0" i="0" dirty="0">
                <a:solidFill>
                  <a:srgbClr val="374151"/>
                </a:solidFill>
                <a:effectLst/>
                <a:latin typeface="Segoe UI" panose="020B0502040204020203" pitchFamily="34" charset="0"/>
                <a:cs typeface="Segoe UI" panose="020B0502040204020203" pitchFamily="34" charset="0"/>
              </a:rPr>
              <a:t>, and religious groups. They can help in reaching out to the target audience and providing additional resources and support.</a:t>
            </a:r>
          </a:p>
          <a:p>
            <a:pPr algn="l">
              <a:lnSpc>
                <a:spcPct val="150000"/>
              </a:lnSpc>
              <a:buFont typeface="+mj-lt"/>
              <a:buAutoNum type="arabicPeriod"/>
            </a:pPr>
            <a:r>
              <a:rPr lang="en-GB" sz="800" b="0" i="0" dirty="0">
                <a:solidFill>
                  <a:srgbClr val="374151"/>
                </a:solidFill>
                <a:effectLst/>
                <a:latin typeface="Segoe UI" panose="020B0502040204020203" pitchFamily="34" charset="0"/>
                <a:cs typeface="Segoe UI" panose="020B0502040204020203" pitchFamily="34" charset="0"/>
              </a:rPr>
              <a:t>Public health agencies: Work with local or national health departments to access resources, guidelines, and funding opportunities. They can also provide expertise in program development and evaluation.</a:t>
            </a:r>
          </a:p>
          <a:p>
            <a:pPr algn="l">
              <a:lnSpc>
                <a:spcPct val="150000"/>
              </a:lnSpc>
              <a:buFont typeface="+mj-lt"/>
              <a:buAutoNum type="arabicPeriod"/>
            </a:pPr>
            <a:r>
              <a:rPr lang="en-GB" sz="800" b="0" i="0" dirty="0">
                <a:solidFill>
                  <a:srgbClr val="374151"/>
                </a:solidFill>
                <a:effectLst/>
                <a:latin typeface="Segoe UI" panose="020B0502040204020203" pitchFamily="34" charset="0"/>
                <a:cs typeface="Segoe UI" panose="020B0502040204020203" pitchFamily="34" charset="0"/>
              </a:rPr>
              <a:t>Parents and families: Involve the families of teenage pregnant women to provide support, education, and encouragement throughout the pregnancy and beyond.</a:t>
            </a:r>
          </a:p>
          <a:p>
            <a:pPr algn="l">
              <a:lnSpc>
                <a:spcPct val="150000"/>
              </a:lnSpc>
            </a:pPr>
            <a:r>
              <a:rPr lang="en-GB" sz="800" b="0" i="0" dirty="0">
                <a:solidFill>
                  <a:srgbClr val="374151"/>
                </a:solidFill>
                <a:effectLst/>
                <a:latin typeface="Segoe UI" panose="020B0502040204020203" pitchFamily="34" charset="0"/>
                <a:cs typeface="Segoe UI" panose="020B0502040204020203" pitchFamily="34" charset="0"/>
              </a:rPr>
              <a:t>Measuring success in a health literacy intervention for teenage pregnant women can be done through various methods, including:</a:t>
            </a:r>
          </a:p>
          <a:p>
            <a:pPr algn="l">
              <a:lnSpc>
                <a:spcPct val="150000"/>
              </a:lnSpc>
              <a:buFont typeface="+mj-lt"/>
              <a:buAutoNum type="arabicPeriod"/>
            </a:pPr>
            <a:r>
              <a:rPr lang="en-GB" sz="800" b="0" i="0" dirty="0">
                <a:solidFill>
                  <a:srgbClr val="374151"/>
                </a:solidFill>
                <a:effectLst/>
                <a:latin typeface="Segoe UI" panose="020B0502040204020203" pitchFamily="34" charset="0"/>
                <a:cs typeface="Segoe UI" panose="020B0502040204020203" pitchFamily="34" charset="0"/>
              </a:rPr>
              <a:t>Pre- and post-assessments: Conduct assessments at the beginning and end of the intervention to measure changes in knowledge, attitudes, and </a:t>
            </a:r>
            <a:r>
              <a:rPr lang="en-GB" sz="800" b="0" i="0" dirty="0" err="1">
                <a:solidFill>
                  <a:srgbClr val="374151"/>
                </a:solidFill>
                <a:effectLst/>
                <a:latin typeface="Segoe UI" panose="020B0502040204020203" pitchFamily="34" charset="0"/>
                <a:cs typeface="Segoe UI" panose="020B0502040204020203" pitchFamily="34" charset="0"/>
              </a:rPr>
              <a:t>behaviors</a:t>
            </a:r>
            <a:r>
              <a:rPr lang="en-GB" sz="800" b="0" i="0" dirty="0">
                <a:solidFill>
                  <a:srgbClr val="374151"/>
                </a:solidFill>
                <a:effectLst/>
                <a:latin typeface="Segoe UI" panose="020B0502040204020203" pitchFamily="34" charset="0"/>
                <a:cs typeface="Segoe UI" panose="020B0502040204020203" pitchFamily="34" charset="0"/>
              </a:rPr>
              <a:t> related to pregnancy, childbirth, and parenting.</a:t>
            </a:r>
          </a:p>
          <a:p>
            <a:pPr algn="l">
              <a:lnSpc>
                <a:spcPct val="150000"/>
              </a:lnSpc>
              <a:buFont typeface="+mj-lt"/>
              <a:buAutoNum type="arabicPeriod"/>
            </a:pPr>
            <a:r>
              <a:rPr lang="en-GB" sz="800" b="0" i="0" dirty="0">
                <a:solidFill>
                  <a:srgbClr val="374151"/>
                </a:solidFill>
                <a:effectLst/>
                <a:latin typeface="Segoe UI" panose="020B0502040204020203" pitchFamily="34" charset="0"/>
                <a:cs typeface="Segoe UI" panose="020B0502040204020203" pitchFamily="34" charset="0"/>
              </a:rPr>
              <a:t>Surveys and questionnaires: Administer surveys to participants to gather feedback on the effectiveness and satisfaction with the intervention. This can help identify areas for improvement and assess the overall impact.</a:t>
            </a:r>
          </a:p>
          <a:p>
            <a:pPr algn="l">
              <a:lnSpc>
                <a:spcPct val="150000"/>
              </a:lnSpc>
              <a:buFont typeface="+mj-lt"/>
              <a:buAutoNum type="arabicPeriod"/>
            </a:pPr>
            <a:r>
              <a:rPr lang="en-GB" sz="800" b="0" i="0" dirty="0">
                <a:solidFill>
                  <a:srgbClr val="374151"/>
                </a:solidFill>
                <a:effectLst/>
                <a:latin typeface="Segoe UI" panose="020B0502040204020203" pitchFamily="34" charset="0"/>
                <a:cs typeface="Segoe UI" panose="020B0502040204020203" pitchFamily="34" charset="0"/>
              </a:rPr>
              <a:t>Health outcomes: Track health outcomes such as prenatal care utilization, birth outcomes, rates of sexually transmitted infections, and infant health and development indicators.</a:t>
            </a:r>
          </a:p>
          <a:p>
            <a:pPr algn="l">
              <a:lnSpc>
                <a:spcPct val="150000"/>
              </a:lnSpc>
              <a:buFont typeface="+mj-lt"/>
              <a:buAutoNum type="arabicPeriod"/>
            </a:pPr>
            <a:r>
              <a:rPr lang="en-GB" sz="800" b="0" i="0" dirty="0">
                <a:solidFill>
                  <a:srgbClr val="374151"/>
                </a:solidFill>
                <a:effectLst/>
                <a:latin typeface="Segoe UI" panose="020B0502040204020203" pitchFamily="34" charset="0"/>
                <a:cs typeface="Segoe UI" panose="020B0502040204020203" pitchFamily="34" charset="0"/>
              </a:rPr>
              <a:t>Self-efficacy and empowerment: Measure changes in self-efficacy and empowerment among teenage mothers, such as their confidence in making informed decisions about their health and parenting.</a:t>
            </a:r>
          </a:p>
          <a:p>
            <a:pPr algn="l">
              <a:lnSpc>
                <a:spcPct val="150000"/>
              </a:lnSpc>
              <a:buFont typeface="+mj-lt"/>
              <a:buAutoNum type="arabicPeriod"/>
            </a:pPr>
            <a:r>
              <a:rPr lang="en-GB" sz="800" b="0" i="0" dirty="0">
                <a:solidFill>
                  <a:srgbClr val="374151"/>
                </a:solidFill>
                <a:effectLst/>
                <a:latin typeface="Segoe UI" panose="020B0502040204020203" pitchFamily="34" charset="0"/>
                <a:cs typeface="Segoe UI" panose="020B0502040204020203" pitchFamily="34" charset="0"/>
              </a:rPr>
              <a:t>Long-term follow-up: Conduct follow-up assessments several months or years after the intervention to assess the sustained impact on health </a:t>
            </a:r>
            <a:r>
              <a:rPr lang="en-GB" sz="800" b="0" i="0" dirty="0" err="1">
                <a:solidFill>
                  <a:srgbClr val="374151"/>
                </a:solidFill>
                <a:effectLst/>
                <a:latin typeface="Segoe UI" panose="020B0502040204020203" pitchFamily="34" charset="0"/>
                <a:cs typeface="Segoe UI" panose="020B0502040204020203" pitchFamily="34" charset="0"/>
              </a:rPr>
              <a:t>behaviors</a:t>
            </a:r>
            <a:r>
              <a:rPr lang="en-GB" sz="800" b="0" i="0" dirty="0">
                <a:solidFill>
                  <a:srgbClr val="374151"/>
                </a:solidFill>
                <a:effectLst/>
                <a:latin typeface="Segoe UI" panose="020B0502040204020203" pitchFamily="34" charset="0"/>
                <a:cs typeface="Segoe UI" panose="020B0502040204020203" pitchFamily="34" charset="0"/>
              </a:rPr>
              <a:t> and outcomes.</a:t>
            </a:r>
          </a:p>
          <a:p>
            <a:pPr algn="l">
              <a:lnSpc>
                <a:spcPct val="150000"/>
              </a:lnSpc>
            </a:pPr>
            <a:r>
              <a:rPr lang="en-GB" sz="800" b="0" i="0" dirty="0">
                <a:solidFill>
                  <a:srgbClr val="374151"/>
                </a:solidFill>
                <a:effectLst/>
                <a:latin typeface="Segoe UI" panose="020B0502040204020203" pitchFamily="34" charset="0"/>
                <a:cs typeface="Segoe UI" panose="020B0502040204020203" pitchFamily="34" charset="0"/>
              </a:rPr>
              <a:t>By utilizing these measures, it is possible to evaluate the effectiveness of the intervention and make adjustments as needed to improve outcomes for teenage pregnant women.</a:t>
            </a:r>
          </a:p>
        </p:txBody>
      </p:sp>
    </p:spTree>
    <p:extLst>
      <p:ext uri="{BB962C8B-B14F-4D97-AF65-F5344CB8AC3E}">
        <p14:creationId xmlns:p14="http://schemas.microsoft.com/office/powerpoint/2010/main" val="2923893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Kom ons team versterken! - Helan">
            <a:extLst>
              <a:ext uri="{FF2B5EF4-FFF2-40B4-BE49-F238E27FC236}">
                <a16:creationId xmlns:a16="http://schemas.microsoft.com/office/drawing/2014/main" id="{FC270CE9-7F5A-4501-848E-05EF41038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0115" y="3957615"/>
            <a:ext cx="29622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renez rendez-vous auprès de la Mutualité Partena">
            <a:extLst>
              <a:ext uri="{FF2B5EF4-FFF2-40B4-BE49-F238E27FC236}">
                <a16:creationId xmlns:a16="http://schemas.microsoft.com/office/drawing/2014/main" id="{F818CDF1-D14D-4981-B537-53EEDAB9F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268" y="4124303"/>
            <a:ext cx="3781425" cy="1209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Mediphone Assist |">
            <a:extLst>
              <a:ext uri="{FF2B5EF4-FFF2-40B4-BE49-F238E27FC236}">
                <a16:creationId xmlns:a16="http://schemas.microsoft.com/office/drawing/2014/main" id="{83883C35-60E0-42E4-B50F-D77C8398F8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1476" y="4382436"/>
            <a:ext cx="2037879" cy="6934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8B822799-F0B5-455F-807B-62940C72F8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387962"/>
            <a:ext cx="3655484" cy="682357"/>
          </a:xfrm>
          <a:prstGeom prst="rect">
            <a:avLst/>
          </a:prstGeom>
        </p:spPr>
      </p:pic>
    </p:spTree>
    <p:extLst>
      <p:ext uri="{BB962C8B-B14F-4D97-AF65-F5344CB8AC3E}">
        <p14:creationId xmlns:p14="http://schemas.microsoft.com/office/powerpoint/2010/main" val="2994490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333E78-3E2B-4A2B-A5AE-9FB9E670EA31}"/>
              </a:ext>
            </a:extLst>
          </p:cNvPr>
          <p:cNvSpPr/>
          <p:nvPr/>
        </p:nvSpPr>
        <p:spPr>
          <a:xfrm>
            <a:off x="981194" y="3428346"/>
            <a:ext cx="6040268" cy="51836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52000" rIns="396000" bIns="0" rtlCol="0" anchor="ctr"/>
          <a:lstStyle/>
          <a:p>
            <a:pPr algn="r"/>
            <a:r>
              <a:rPr lang="nl-BE" sz="1200" b="1">
                <a:solidFill>
                  <a:srgbClr val="C00000"/>
                </a:solidFill>
                <a:latin typeface="Segoe UI Black" panose="020B0A02040204020203" pitchFamily="34" charset="0"/>
                <a:ea typeface="Segoe UI Black" panose="020B0A02040204020203" pitchFamily="34" charset="0"/>
                <a:cs typeface="Arial" panose="020B0604020202020204" pitchFamily="34" charset="0"/>
              </a:rPr>
              <a:t>DATA &amp; DIGITALIZATION</a:t>
            </a:r>
            <a:endParaRPr lang="en-GB" sz="1200" b="1">
              <a:solidFill>
                <a:srgbClr val="C00000"/>
              </a:solidFill>
              <a:latin typeface="Segoe UI Black" panose="020B0A02040204020203" pitchFamily="34" charset="0"/>
              <a:ea typeface="Segoe UI Black" panose="020B0A02040204020203" pitchFamily="34" charset="0"/>
              <a:cs typeface="Arial" panose="020B0604020202020204" pitchFamily="34" charset="0"/>
            </a:endParaRPr>
          </a:p>
        </p:txBody>
      </p:sp>
      <p:sp>
        <p:nvSpPr>
          <p:cNvPr id="2049" name="TextBox 2048">
            <a:extLst>
              <a:ext uri="{FF2B5EF4-FFF2-40B4-BE49-F238E27FC236}">
                <a16:creationId xmlns:a16="http://schemas.microsoft.com/office/drawing/2014/main" id="{9F2FEEDB-6646-45AE-A5F0-A60DE97B3481}"/>
              </a:ext>
            </a:extLst>
          </p:cNvPr>
          <p:cNvSpPr txBox="1"/>
          <p:nvPr/>
        </p:nvSpPr>
        <p:spPr>
          <a:xfrm rot="18568401">
            <a:off x="1401483" y="364314"/>
            <a:ext cx="6232851" cy="7033397"/>
          </a:xfrm>
          <a:prstGeom prst="rect">
            <a:avLst/>
          </a:prstGeom>
          <a:noFill/>
        </p:spPr>
        <p:txBody>
          <a:bodyPr spcFirstLastPara="1" wrap="square" lIns="91440" tIns="45720" rIns="91440" bIns="45720" numCol="1" rtlCol="0" anchor="t">
            <a:prstTxWarp prst="textArchUp">
              <a:avLst>
                <a:gd name="adj" fmla="val 8581963"/>
              </a:avLst>
            </a:prstTxWarp>
            <a:spAutoFit/>
          </a:bodyPr>
          <a:lstStyle>
            <a:defPPr>
              <a:defRPr lang="en-US"/>
            </a:defPPr>
            <a:lvl1pPr>
              <a:defRPr sz="1400" b="1">
                <a:latin typeface="Segoe UI Black" panose="020B0A02040204020203" pitchFamily="34" charset="0"/>
                <a:ea typeface="Segoe UI Black" panose="020B0A02040204020203" pitchFamily="34" charset="0"/>
                <a:cs typeface="Arial" panose="020B0604020202020204" pitchFamily="34" charset="0"/>
              </a:defRPr>
            </a:lvl1pPr>
          </a:lstStyle>
          <a:p>
            <a:pPr algn="ctr"/>
            <a:r>
              <a:rPr lang="nl-BE" sz="2400">
                <a:solidFill>
                  <a:srgbClr val="C00000"/>
                </a:solidFill>
                <a:latin typeface="Segoe UI Black"/>
                <a:ea typeface="Segoe UI Black"/>
                <a:cs typeface="Arial"/>
              </a:rPr>
              <a:t>STRATEGIC PRIORITIES </a:t>
            </a:r>
            <a:r>
              <a:rPr lang="nl-BE" sz="2400">
                <a:solidFill>
                  <a:schemeClr val="bg1"/>
                </a:solidFill>
                <a:latin typeface="Segoe UI Black"/>
                <a:ea typeface="Segoe UI Black"/>
                <a:cs typeface="Arial"/>
              </a:rPr>
              <a:t>2023-2028</a:t>
            </a:r>
          </a:p>
          <a:p>
            <a:pPr algn="ctr"/>
            <a:endParaRPr lang="nl-BE" sz="2400">
              <a:solidFill>
                <a:srgbClr val="C00000"/>
              </a:solidFill>
            </a:endParaRPr>
          </a:p>
        </p:txBody>
      </p:sp>
      <p:sp>
        <p:nvSpPr>
          <p:cNvPr id="7" name="TextBox 6">
            <a:extLst>
              <a:ext uri="{FF2B5EF4-FFF2-40B4-BE49-F238E27FC236}">
                <a16:creationId xmlns:a16="http://schemas.microsoft.com/office/drawing/2014/main" id="{BC0F284F-8B64-4351-868F-1EB93677AA86}"/>
              </a:ext>
            </a:extLst>
          </p:cNvPr>
          <p:cNvSpPr txBox="1"/>
          <p:nvPr/>
        </p:nvSpPr>
        <p:spPr>
          <a:xfrm>
            <a:off x="7456569" y="1206000"/>
            <a:ext cx="4435679" cy="2804999"/>
          </a:xfrm>
          <a:prstGeom prst="rect">
            <a:avLst/>
          </a:prstGeom>
          <a:noFill/>
        </p:spPr>
        <p:txBody>
          <a:bodyPr wrap="square">
            <a:spAutoFit/>
          </a:bodyPr>
          <a:lstStyle/>
          <a:p>
            <a:pPr>
              <a:lnSpc>
                <a:spcPct val="150000"/>
              </a:lnSpc>
            </a:pPr>
            <a:r>
              <a:rPr lang="en-GB" sz="2000" i="1">
                <a:solidFill>
                  <a:srgbClr val="C00000"/>
                </a:solidFill>
                <a:latin typeface="Segoe UI Black" panose="020B0A02040204020203" pitchFamily="34" charset="0"/>
                <a:ea typeface="Segoe UI Black" panose="020B0A02040204020203" pitchFamily="34" charset="0"/>
                <a:cs typeface="Arial" panose="020B0604020202020204" pitchFamily="34" charset="0"/>
              </a:rPr>
              <a:t>“CENTRED AROUND THESE  PRIORITIES, THROUGH STRATEGIC PARTNERSHIPS, WE DEVELOP POLICIES AND MEASURES TO TRACK, EVALUATE AND IMPROVE HEALTH.”</a:t>
            </a:r>
          </a:p>
        </p:txBody>
      </p:sp>
      <p:grpSp>
        <p:nvGrpSpPr>
          <p:cNvPr id="23" name="Group 22">
            <a:extLst>
              <a:ext uri="{FF2B5EF4-FFF2-40B4-BE49-F238E27FC236}">
                <a16:creationId xmlns:a16="http://schemas.microsoft.com/office/drawing/2014/main" id="{F67CDF34-AF2C-4654-AD7B-F351EBB672CA}"/>
              </a:ext>
            </a:extLst>
          </p:cNvPr>
          <p:cNvGrpSpPr/>
          <p:nvPr/>
        </p:nvGrpSpPr>
        <p:grpSpPr>
          <a:xfrm>
            <a:off x="981194" y="456336"/>
            <a:ext cx="6349418" cy="6237096"/>
            <a:chOff x="2195663" y="18653"/>
            <a:chExt cx="6821720" cy="6701043"/>
          </a:xfrm>
        </p:grpSpPr>
        <p:sp>
          <p:nvSpPr>
            <p:cNvPr id="11" name="Block Arc 10">
              <a:extLst>
                <a:ext uri="{FF2B5EF4-FFF2-40B4-BE49-F238E27FC236}">
                  <a16:creationId xmlns:a16="http://schemas.microsoft.com/office/drawing/2014/main" id="{0485E683-8F2C-4AFA-85E7-93C0FCD2185B}"/>
                </a:ext>
              </a:extLst>
            </p:cNvPr>
            <p:cNvSpPr/>
            <p:nvPr/>
          </p:nvSpPr>
          <p:spPr>
            <a:xfrm>
              <a:off x="2966208" y="816045"/>
              <a:ext cx="4931596" cy="4947113"/>
            </a:xfrm>
            <a:prstGeom prst="blockArc">
              <a:avLst>
                <a:gd name="adj1" fmla="val 10800000"/>
                <a:gd name="adj2" fmla="val 18286"/>
                <a:gd name="adj3" fmla="val 10833"/>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Block Arc 12">
              <a:extLst>
                <a:ext uri="{FF2B5EF4-FFF2-40B4-BE49-F238E27FC236}">
                  <a16:creationId xmlns:a16="http://schemas.microsoft.com/office/drawing/2014/main" id="{C7C90A08-6346-468E-8E17-2363768F1A36}"/>
                </a:ext>
              </a:extLst>
            </p:cNvPr>
            <p:cNvSpPr/>
            <p:nvPr/>
          </p:nvSpPr>
          <p:spPr>
            <a:xfrm>
              <a:off x="3650720" y="1502711"/>
              <a:ext cx="3562573" cy="3573781"/>
            </a:xfrm>
            <a:prstGeom prst="blockArc">
              <a:avLst>
                <a:gd name="adj1" fmla="val 10800000"/>
                <a:gd name="adj2" fmla="val 23365"/>
                <a:gd name="adj3" fmla="val 14662"/>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tx1"/>
                  </a:solidFill>
                </a:rPr>
                <a:t>Micro</a:t>
              </a:r>
              <a:endParaRPr lang="en-GB">
                <a:solidFill>
                  <a:schemeClr val="tx1"/>
                </a:solidFill>
              </a:endParaRPr>
            </a:p>
          </p:txBody>
        </p:sp>
        <p:sp>
          <p:nvSpPr>
            <p:cNvPr id="14" name="Block Arc 13">
              <a:extLst>
                <a:ext uri="{FF2B5EF4-FFF2-40B4-BE49-F238E27FC236}">
                  <a16:creationId xmlns:a16="http://schemas.microsoft.com/office/drawing/2014/main" id="{87A0A97C-A705-4F19-B7F9-63520B01CE5A}"/>
                </a:ext>
              </a:extLst>
            </p:cNvPr>
            <p:cNvSpPr/>
            <p:nvPr/>
          </p:nvSpPr>
          <p:spPr>
            <a:xfrm>
              <a:off x="4350526" y="2200540"/>
              <a:ext cx="2175562" cy="2178122"/>
            </a:xfrm>
            <a:prstGeom prst="blockArc">
              <a:avLst>
                <a:gd name="adj1" fmla="val 10800000"/>
                <a:gd name="adj2" fmla="val 25775"/>
                <a:gd name="adj3" fmla="val 17968"/>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Block Arc 15">
              <a:extLst>
                <a:ext uri="{FF2B5EF4-FFF2-40B4-BE49-F238E27FC236}">
                  <a16:creationId xmlns:a16="http://schemas.microsoft.com/office/drawing/2014/main" id="{F74C6105-B554-478A-9BD6-CB0F1678C609}"/>
                </a:ext>
              </a:extLst>
            </p:cNvPr>
            <p:cNvSpPr/>
            <p:nvPr/>
          </p:nvSpPr>
          <p:spPr>
            <a:xfrm>
              <a:off x="2195663" y="18653"/>
              <a:ext cx="6485288" cy="6575567"/>
            </a:xfrm>
            <a:prstGeom prst="blockArc">
              <a:avLst>
                <a:gd name="adj1" fmla="val 10800000"/>
                <a:gd name="adj2" fmla="val 28196"/>
                <a:gd name="adj3" fmla="val 10307"/>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Oval 11">
              <a:extLst>
                <a:ext uri="{FF2B5EF4-FFF2-40B4-BE49-F238E27FC236}">
                  <a16:creationId xmlns:a16="http://schemas.microsoft.com/office/drawing/2014/main" id="{7AC0A20F-7C66-4BF6-B685-7A3BF9D5E736}"/>
                </a:ext>
              </a:extLst>
            </p:cNvPr>
            <p:cNvSpPr/>
            <p:nvPr/>
          </p:nvSpPr>
          <p:spPr>
            <a:xfrm>
              <a:off x="4887476" y="2745071"/>
              <a:ext cx="1089060" cy="1089060"/>
            </a:xfrm>
            <a:prstGeom prst="ellipse">
              <a:avLst/>
            </a:prstGeom>
            <a:solidFill>
              <a:srgbClr val="E76F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sz="1400" b="1">
                  <a:latin typeface="Segoe UI Black" panose="020B0A02040204020203" pitchFamily="34" charset="0"/>
                  <a:ea typeface="Segoe UI Black" panose="020B0A02040204020203" pitchFamily="34" charset="0"/>
                  <a:cs typeface="Arial" panose="020B0604020202020204" pitchFamily="34" charset="0"/>
                </a:rPr>
                <a:t>CITIZEN</a:t>
              </a:r>
              <a:endParaRPr lang="en-GB" sz="1400" b="1">
                <a:latin typeface="Segoe UI Black" panose="020B0A02040204020203" pitchFamily="34" charset="0"/>
                <a:ea typeface="Segoe UI Black" panose="020B0A02040204020203" pitchFamily="34" charset="0"/>
                <a:cs typeface="Arial" panose="020B0604020202020204" pitchFamily="34" charset="0"/>
              </a:endParaRPr>
            </a:p>
          </p:txBody>
        </p:sp>
        <p:sp>
          <p:nvSpPr>
            <p:cNvPr id="18" name="Block Arc 17">
              <a:extLst>
                <a:ext uri="{FF2B5EF4-FFF2-40B4-BE49-F238E27FC236}">
                  <a16:creationId xmlns:a16="http://schemas.microsoft.com/office/drawing/2014/main" id="{39D8E8C3-B592-4ED5-B64D-527B58CB361C}"/>
                </a:ext>
              </a:extLst>
            </p:cNvPr>
            <p:cNvSpPr/>
            <p:nvPr/>
          </p:nvSpPr>
          <p:spPr>
            <a:xfrm flipV="1">
              <a:off x="3230678" y="961466"/>
              <a:ext cx="4931596" cy="4947113"/>
            </a:xfrm>
            <a:prstGeom prst="blockArc">
              <a:avLst>
                <a:gd name="adj1" fmla="val 10800000"/>
                <a:gd name="adj2" fmla="val 16084214"/>
                <a:gd name="adj3" fmla="val 49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Block Arc 18">
              <a:extLst>
                <a:ext uri="{FF2B5EF4-FFF2-40B4-BE49-F238E27FC236}">
                  <a16:creationId xmlns:a16="http://schemas.microsoft.com/office/drawing/2014/main" id="{D8BE9795-CC12-439D-91AB-D6D900ECFF9A}"/>
                </a:ext>
              </a:extLst>
            </p:cNvPr>
            <p:cNvSpPr/>
            <p:nvPr/>
          </p:nvSpPr>
          <p:spPr>
            <a:xfrm flipV="1">
              <a:off x="3915189" y="1645023"/>
              <a:ext cx="3562573" cy="3573781"/>
            </a:xfrm>
            <a:prstGeom prst="blockArc">
              <a:avLst>
                <a:gd name="adj1" fmla="val 10800000"/>
                <a:gd name="adj2" fmla="val 16009182"/>
                <a:gd name="adj3" fmla="val 78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Block Arc 19">
              <a:extLst>
                <a:ext uri="{FF2B5EF4-FFF2-40B4-BE49-F238E27FC236}">
                  <a16:creationId xmlns:a16="http://schemas.microsoft.com/office/drawing/2014/main" id="{95EE8FF6-9AA5-4C34-8470-CE3BDB82514B}"/>
                </a:ext>
              </a:extLst>
            </p:cNvPr>
            <p:cNvSpPr/>
            <p:nvPr/>
          </p:nvSpPr>
          <p:spPr>
            <a:xfrm flipV="1">
              <a:off x="4519819" y="2342852"/>
              <a:ext cx="2175562" cy="2178122"/>
            </a:xfrm>
            <a:prstGeom prst="blockArc">
              <a:avLst>
                <a:gd name="adj1" fmla="val 10800000"/>
                <a:gd name="adj2" fmla="val 16020486"/>
                <a:gd name="adj3" fmla="val 12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Block Arc 20">
              <a:extLst>
                <a:ext uri="{FF2B5EF4-FFF2-40B4-BE49-F238E27FC236}">
                  <a16:creationId xmlns:a16="http://schemas.microsoft.com/office/drawing/2014/main" id="{5DD296B3-88DB-4643-AE23-97FCF1E65086}"/>
                </a:ext>
              </a:extLst>
            </p:cNvPr>
            <p:cNvSpPr/>
            <p:nvPr/>
          </p:nvSpPr>
          <p:spPr>
            <a:xfrm flipV="1">
              <a:off x="2532095" y="144129"/>
              <a:ext cx="6485288" cy="6575567"/>
            </a:xfrm>
            <a:prstGeom prst="blockArc">
              <a:avLst>
                <a:gd name="adj1" fmla="val 10799999"/>
                <a:gd name="adj2" fmla="val 16129133"/>
                <a:gd name="adj3" fmla="val 37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Oval 23">
            <a:extLst>
              <a:ext uri="{FF2B5EF4-FFF2-40B4-BE49-F238E27FC236}">
                <a16:creationId xmlns:a16="http://schemas.microsoft.com/office/drawing/2014/main" id="{9BCC3E43-F429-4E18-8D15-89491C7D9F6E}"/>
              </a:ext>
            </a:extLst>
          </p:cNvPr>
          <p:cNvSpPr/>
          <p:nvPr/>
        </p:nvSpPr>
        <p:spPr>
          <a:xfrm>
            <a:off x="4110950" y="454549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AECB3E50-E07F-4C10-939D-5204CFA8A50A}"/>
              </a:ext>
            </a:extLst>
          </p:cNvPr>
          <p:cNvSpPr/>
          <p:nvPr/>
        </p:nvSpPr>
        <p:spPr>
          <a:xfrm>
            <a:off x="4110950" y="520878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06EECCD5-937A-47AA-BCA0-66272C7B3958}"/>
              </a:ext>
            </a:extLst>
          </p:cNvPr>
          <p:cNvSpPr/>
          <p:nvPr/>
        </p:nvSpPr>
        <p:spPr>
          <a:xfrm>
            <a:off x="4110950" y="586068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EC10335E-4D53-413E-BA3F-41400D79D138}"/>
              </a:ext>
            </a:extLst>
          </p:cNvPr>
          <p:cNvSpPr/>
          <p:nvPr/>
        </p:nvSpPr>
        <p:spPr>
          <a:xfrm>
            <a:off x="4110950" y="659772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EA7FB170-35D7-43BE-BB63-48C92F210154}"/>
              </a:ext>
            </a:extLst>
          </p:cNvPr>
          <p:cNvSpPr txBox="1"/>
          <p:nvPr/>
        </p:nvSpPr>
        <p:spPr>
          <a:xfrm>
            <a:off x="4259639" y="4453380"/>
            <a:ext cx="2411981" cy="307777"/>
          </a:xfrm>
          <a:prstGeom prst="rect">
            <a:avLst/>
          </a:prstGeom>
          <a:noFill/>
        </p:spPr>
        <p:txBody>
          <a:bodyPr wrap="square" rtlCol="0">
            <a:spAutoFit/>
          </a:bodyPr>
          <a:lstStyle/>
          <a:p>
            <a:r>
              <a:rPr lang="nl-BE" sz="1400" b="1">
                <a:latin typeface="Segoe UI Black" panose="020B0A02040204020203" pitchFamily="34" charset="0"/>
                <a:ea typeface="Segoe UI Black" panose="020B0A02040204020203" pitchFamily="34" charset="0"/>
                <a:cs typeface="Arial" panose="020B0604020202020204" pitchFamily="34" charset="0"/>
              </a:rPr>
              <a:t>SERVICES</a:t>
            </a:r>
            <a:endParaRPr lang="en-GB" sz="1400" b="1">
              <a:latin typeface="Segoe UI Black" panose="020B0A02040204020203" pitchFamily="34" charset="0"/>
              <a:ea typeface="Segoe UI Black" panose="020B0A02040204020203" pitchFamily="34" charset="0"/>
              <a:cs typeface="Arial" panose="020B0604020202020204" pitchFamily="34" charset="0"/>
            </a:endParaRPr>
          </a:p>
        </p:txBody>
      </p:sp>
      <p:sp>
        <p:nvSpPr>
          <p:cNvPr id="30" name="TextBox 29">
            <a:extLst>
              <a:ext uri="{FF2B5EF4-FFF2-40B4-BE49-F238E27FC236}">
                <a16:creationId xmlns:a16="http://schemas.microsoft.com/office/drawing/2014/main" id="{7FB47D3F-746A-47D8-9D01-59971A9850CD}"/>
              </a:ext>
            </a:extLst>
          </p:cNvPr>
          <p:cNvSpPr txBox="1"/>
          <p:nvPr/>
        </p:nvSpPr>
        <p:spPr>
          <a:xfrm>
            <a:off x="4259639" y="5138860"/>
            <a:ext cx="4975955" cy="307777"/>
          </a:xfrm>
          <a:prstGeom prst="rect">
            <a:avLst/>
          </a:prstGeom>
          <a:noFill/>
        </p:spPr>
        <p:txBody>
          <a:bodyPr wrap="square" rtlCol="0">
            <a:spAutoFit/>
          </a:bodyPr>
          <a:lstStyle/>
          <a:p>
            <a:r>
              <a:rPr lang="nl-BE" sz="1400" b="1">
                <a:latin typeface="Segoe UI Black" panose="020B0A02040204020203" pitchFamily="34" charset="0"/>
                <a:ea typeface="Segoe UI Black" panose="020B0A02040204020203" pitchFamily="34" charset="0"/>
                <a:cs typeface="Arial" panose="020B0604020202020204" pitchFamily="34" charset="0"/>
              </a:rPr>
              <a:t>PROFESSIONALS &amp; ORGANISATIONS</a:t>
            </a:r>
            <a:endParaRPr lang="en-GB" sz="1400" b="1">
              <a:latin typeface="Segoe UI Black" panose="020B0A02040204020203" pitchFamily="34" charset="0"/>
              <a:ea typeface="Segoe UI Black" panose="020B0A02040204020203" pitchFamily="34" charset="0"/>
              <a:cs typeface="Arial" panose="020B0604020202020204" pitchFamily="34" charset="0"/>
            </a:endParaRPr>
          </a:p>
        </p:txBody>
      </p:sp>
      <p:sp>
        <p:nvSpPr>
          <p:cNvPr id="31" name="TextBox 30">
            <a:extLst>
              <a:ext uri="{FF2B5EF4-FFF2-40B4-BE49-F238E27FC236}">
                <a16:creationId xmlns:a16="http://schemas.microsoft.com/office/drawing/2014/main" id="{901DB393-F49D-4BB2-A619-17ED04983E44}"/>
              </a:ext>
            </a:extLst>
          </p:cNvPr>
          <p:cNvSpPr txBox="1"/>
          <p:nvPr/>
        </p:nvSpPr>
        <p:spPr>
          <a:xfrm>
            <a:off x="4259638" y="5788375"/>
            <a:ext cx="6233972" cy="307777"/>
          </a:xfrm>
          <a:prstGeom prst="rect">
            <a:avLst/>
          </a:prstGeom>
          <a:noFill/>
        </p:spPr>
        <p:txBody>
          <a:bodyPr wrap="square" rtlCol="0">
            <a:spAutoFit/>
          </a:bodyPr>
          <a:lstStyle/>
          <a:p>
            <a:r>
              <a:rPr lang="nl-BE" sz="1400" b="1">
                <a:latin typeface="Segoe UI Black" panose="020B0A02040204020203" pitchFamily="34" charset="0"/>
                <a:ea typeface="Segoe UI Black" panose="020B0A02040204020203" pitchFamily="34" charset="0"/>
                <a:cs typeface="Arial" panose="020B0604020202020204" pitchFamily="34" charset="0"/>
              </a:rPr>
              <a:t>FEDERAL &amp; FEDERATED AUTHORITIES AND POLICY MAKERS</a:t>
            </a:r>
            <a:endParaRPr lang="en-GB" sz="1400" b="1">
              <a:latin typeface="Segoe UI Black" panose="020B0A02040204020203" pitchFamily="34" charset="0"/>
              <a:ea typeface="Segoe UI Black" panose="020B0A02040204020203" pitchFamily="34" charset="0"/>
              <a:cs typeface="Arial" panose="020B0604020202020204" pitchFamily="34" charset="0"/>
            </a:endParaRPr>
          </a:p>
        </p:txBody>
      </p:sp>
      <p:sp>
        <p:nvSpPr>
          <p:cNvPr id="32" name="TextBox 31">
            <a:extLst>
              <a:ext uri="{FF2B5EF4-FFF2-40B4-BE49-F238E27FC236}">
                <a16:creationId xmlns:a16="http://schemas.microsoft.com/office/drawing/2014/main" id="{CBC29D71-3A78-4D92-ADD7-C3BFC849234D}"/>
              </a:ext>
            </a:extLst>
          </p:cNvPr>
          <p:cNvSpPr txBox="1"/>
          <p:nvPr/>
        </p:nvSpPr>
        <p:spPr>
          <a:xfrm>
            <a:off x="4259639" y="6526155"/>
            <a:ext cx="3866878" cy="307777"/>
          </a:xfrm>
          <a:prstGeom prst="rect">
            <a:avLst/>
          </a:prstGeom>
          <a:noFill/>
        </p:spPr>
        <p:txBody>
          <a:bodyPr wrap="square" rtlCol="0">
            <a:spAutoFit/>
          </a:bodyPr>
          <a:lstStyle/>
          <a:p>
            <a:r>
              <a:rPr lang="nl-BE" sz="1400" b="1">
                <a:latin typeface="Segoe UI Black" panose="020B0A02040204020203" pitchFamily="34" charset="0"/>
                <a:ea typeface="Segoe UI Black" panose="020B0A02040204020203" pitchFamily="34" charset="0"/>
                <a:cs typeface="Arial" panose="020B0604020202020204" pitchFamily="34" charset="0"/>
              </a:rPr>
              <a:t>QUINTUPLE AIM</a:t>
            </a:r>
            <a:endParaRPr lang="en-GB" sz="1400" b="1">
              <a:latin typeface="Segoe UI Black" panose="020B0A02040204020203" pitchFamily="34" charset="0"/>
              <a:ea typeface="Segoe UI Black" panose="020B0A02040204020203" pitchFamily="34" charset="0"/>
              <a:cs typeface="Arial" panose="020B0604020202020204" pitchFamily="34" charset="0"/>
            </a:endParaRPr>
          </a:p>
        </p:txBody>
      </p:sp>
      <p:sp>
        <p:nvSpPr>
          <p:cNvPr id="29" name="Arrow: Pentagon 28">
            <a:extLst>
              <a:ext uri="{FF2B5EF4-FFF2-40B4-BE49-F238E27FC236}">
                <a16:creationId xmlns:a16="http://schemas.microsoft.com/office/drawing/2014/main" id="{B3A16D45-17C7-4D5A-A351-F1DB6361A379}"/>
              </a:ext>
            </a:extLst>
          </p:cNvPr>
          <p:cNvSpPr/>
          <p:nvPr/>
        </p:nvSpPr>
        <p:spPr>
          <a:xfrm rot="979880">
            <a:off x="1163643" y="2780070"/>
            <a:ext cx="2379344" cy="385674"/>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b="1">
                <a:solidFill>
                  <a:srgbClr val="C00000"/>
                </a:solidFill>
                <a:latin typeface="Segoe UI Black"/>
                <a:ea typeface="Segoe UI Black"/>
                <a:cs typeface="Arial"/>
              </a:rPr>
              <a:t>HEALTH PROMOTION </a:t>
            </a:r>
            <a:br>
              <a:rPr lang="nl-BE" sz="1200" b="1">
                <a:solidFill>
                  <a:srgbClr val="C00000"/>
                </a:solidFill>
                <a:latin typeface="Segoe UI Black"/>
                <a:ea typeface="Segoe UI Black"/>
                <a:cs typeface="Arial"/>
              </a:rPr>
            </a:br>
            <a:r>
              <a:rPr lang="nl-BE" sz="1200" b="1">
                <a:solidFill>
                  <a:srgbClr val="C00000"/>
                </a:solidFill>
                <a:latin typeface="Segoe UI Black"/>
                <a:ea typeface="Segoe UI Black"/>
                <a:cs typeface="Arial"/>
              </a:rPr>
              <a:t>AND PREVENTION</a:t>
            </a:r>
            <a:endParaRPr lang="en-GB" sz="1200" b="1">
              <a:solidFill>
                <a:srgbClr val="C00000"/>
              </a:solidFill>
              <a:latin typeface="Segoe UI Black"/>
              <a:ea typeface="Segoe UI Black"/>
              <a:cs typeface="Arial"/>
            </a:endParaRPr>
          </a:p>
        </p:txBody>
      </p:sp>
      <p:sp>
        <p:nvSpPr>
          <p:cNvPr id="45" name="Arrow: Pentagon 44">
            <a:extLst>
              <a:ext uri="{FF2B5EF4-FFF2-40B4-BE49-F238E27FC236}">
                <a16:creationId xmlns:a16="http://schemas.microsoft.com/office/drawing/2014/main" id="{1F5062F7-F520-45FC-8A69-B618294FA6DE}"/>
              </a:ext>
            </a:extLst>
          </p:cNvPr>
          <p:cNvSpPr/>
          <p:nvPr/>
        </p:nvSpPr>
        <p:spPr>
          <a:xfrm rot="3365299">
            <a:off x="1823890" y="1902028"/>
            <a:ext cx="2379344" cy="385674"/>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b="1">
                <a:solidFill>
                  <a:srgbClr val="C00000"/>
                </a:solidFill>
                <a:latin typeface="Segoe UI Black" panose="020B0A02040204020203" pitchFamily="34" charset="0"/>
                <a:ea typeface="Segoe UI Black" panose="020B0A02040204020203" pitchFamily="34" charset="0"/>
                <a:cs typeface="Arial" panose="020B0604020202020204" pitchFamily="34" charset="0"/>
              </a:rPr>
              <a:t>MENTAL HEALTH AND WELLBEING</a:t>
            </a:r>
            <a:endParaRPr lang="en-GB" sz="1200" b="1">
              <a:solidFill>
                <a:srgbClr val="C00000"/>
              </a:solidFill>
              <a:latin typeface="Segoe UI Black" panose="020B0A02040204020203" pitchFamily="34" charset="0"/>
              <a:ea typeface="Segoe UI Black" panose="020B0A02040204020203" pitchFamily="34" charset="0"/>
              <a:cs typeface="Arial" panose="020B0604020202020204" pitchFamily="34" charset="0"/>
            </a:endParaRPr>
          </a:p>
        </p:txBody>
      </p:sp>
      <p:sp>
        <p:nvSpPr>
          <p:cNvPr id="46" name="Arrow: Pentagon 45">
            <a:extLst>
              <a:ext uri="{FF2B5EF4-FFF2-40B4-BE49-F238E27FC236}">
                <a16:creationId xmlns:a16="http://schemas.microsoft.com/office/drawing/2014/main" id="{025937F8-FDB6-4447-88AC-875BC7520281}"/>
              </a:ext>
            </a:extLst>
          </p:cNvPr>
          <p:cNvSpPr/>
          <p:nvPr/>
        </p:nvSpPr>
        <p:spPr>
          <a:xfrm rot="5400000">
            <a:off x="2812631" y="1553916"/>
            <a:ext cx="2379344" cy="385674"/>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b="1">
                <a:solidFill>
                  <a:srgbClr val="C00000"/>
                </a:solidFill>
                <a:latin typeface="Segoe UI Black" panose="020B0A02040204020203" pitchFamily="34" charset="0"/>
                <a:ea typeface="Segoe UI Black" panose="020B0A02040204020203" pitchFamily="34" charset="0"/>
                <a:cs typeface="Arial" panose="020B0604020202020204" pitchFamily="34" charset="0"/>
              </a:rPr>
              <a:t>WORK INCAPACITY</a:t>
            </a:r>
            <a:endParaRPr lang="en-GB" sz="1200" b="1">
              <a:solidFill>
                <a:srgbClr val="C00000"/>
              </a:solidFill>
              <a:latin typeface="Segoe UI Black" panose="020B0A02040204020203" pitchFamily="34" charset="0"/>
              <a:ea typeface="Segoe UI Black" panose="020B0A02040204020203" pitchFamily="34" charset="0"/>
              <a:cs typeface="Arial" panose="020B0604020202020204" pitchFamily="34" charset="0"/>
            </a:endParaRPr>
          </a:p>
        </p:txBody>
      </p:sp>
      <p:sp>
        <p:nvSpPr>
          <p:cNvPr id="52" name="Arrow: Pentagon 51">
            <a:extLst>
              <a:ext uri="{FF2B5EF4-FFF2-40B4-BE49-F238E27FC236}">
                <a16:creationId xmlns:a16="http://schemas.microsoft.com/office/drawing/2014/main" id="{FFABD405-0BA3-4955-BF66-4323BD814E06}"/>
              </a:ext>
            </a:extLst>
          </p:cNvPr>
          <p:cNvSpPr/>
          <p:nvPr/>
        </p:nvSpPr>
        <p:spPr>
          <a:xfrm rot="18234701" flipH="1">
            <a:off x="3805669" y="1885942"/>
            <a:ext cx="2379344" cy="385674"/>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b="1">
                <a:solidFill>
                  <a:srgbClr val="C00000"/>
                </a:solidFill>
                <a:latin typeface="Segoe UI Black" panose="020B0A02040204020203" pitchFamily="34" charset="0"/>
                <a:ea typeface="Segoe UI Black" panose="020B0A02040204020203" pitchFamily="34" charset="0"/>
                <a:cs typeface="Arial" panose="020B0604020202020204" pitchFamily="34" charset="0"/>
              </a:rPr>
              <a:t>ORGANISATION OF CARE</a:t>
            </a:r>
            <a:endParaRPr lang="en-GB" sz="1200" b="1">
              <a:solidFill>
                <a:srgbClr val="C00000"/>
              </a:solidFill>
              <a:latin typeface="Segoe UI Black" panose="020B0A02040204020203" pitchFamily="34" charset="0"/>
              <a:ea typeface="Segoe UI Black" panose="020B0A02040204020203" pitchFamily="34" charset="0"/>
              <a:cs typeface="Arial" panose="020B0604020202020204" pitchFamily="34" charset="0"/>
            </a:endParaRPr>
          </a:p>
        </p:txBody>
      </p:sp>
      <p:sp>
        <p:nvSpPr>
          <p:cNvPr id="53" name="Arrow: Pentagon 52">
            <a:extLst>
              <a:ext uri="{FF2B5EF4-FFF2-40B4-BE49-F238E27FC236}">
                <a16:creationId xmlns:a16="http://schemas.microsoft.com/office/drawing/2014/main" id="{D0500D6C-ABEE-4839-8D2B-13210FE14BBB}"/>
              </a:ext>
            </a:extLst>
          </p:cNvPr>
          <p:cNvSpPr/>
          <p:nvPr/>
        </p:nvSpPr>
        <p:spPr>
          <a:xfrm rot="20620120" flipH="1">
            <a:off x="4477295" y="2780070"/>
            <a:ext cx="2379344" cy="385674"/>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b="1">
                <a:solidFill>
                  <a:srgbClr val="C00000"/>
                </a:solidFill>
                <a:latin typeface="Segoe UI Black" panose="020B0A02040204020203" pitchFamily="34" charset="0"/>
                <a:ea typeface="Segoe UI Black" panose="020B0A02040204020203" pitchFamily="34" charset="0"/>
                <a:cs typeface="Arial" panose="020B0604020202020204" pitchFamily="34" charset="0"/>
              </a:rPr>
              <a:t>MEDICINES</a:t>
            </a:r>
            <a:endParaRPr lang="en-GB" sz="1200" b="1">
              <a:solidFill>
                <a:srgbClr val="C00000"/>
              </a:solidFill>
              <a:latin typeface="Segoe UI Black" panose="020B0A02040204020203" pitchFamily="34" charset="0"/>
              <a:ea typeface="Segoe UI Black" panose="020B0A02040204020203" pitchFamily="34" charset="0"/>
              <a:cs typeface="Arial" panose="020B0604020202020204" pitchFamily="34" charset="0"/>
            </a:endParaRPr>
          </a:p>
        </p:txBody>
      </p:sp>
      <p:sp>
        <p:nvSpPr>
          <p:cNvPr id="61" name="Oval 60">
            <a:extLst>
              <a:ext uri="{FF2B5EF4-FFF2-40B4-BE49-F238E27FC236}">
                <a16:creationId xmlns:a16="http://schemas.microsoft.com/office/drawing/2014/main" id="{7083306D-444E-493B-8646-AF880263272B}"/>
              </a:ext>
            </a:extLst>
          </p:cNvPr>
          <p:cNvSpPr/>
          <p:nvPr/>
        </p:nvSpPr>
        <p:spPr>
          <a:xfrm rot="979880">
            <a:off x="1027816" y="2448749"/>
            <a:ext cx="385200" cy="38567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a:solidFill>
                <a:srgbClr val="C00000"/>
              </a:solidFill>
              <a:latin typeface="Segoe UI Black" panose="020B0A02040204020203" pitchFamily="34" charset="0"/>
              <a:ea typeface="Segoe UI Black" panose="020B0A02040204020203" pitchFamily="34" charset="0"/>
              <a:cs typeface="Arial" panose="020B0604020202020204" pitchFamily="34" charset="0"/>
            </a:endParaRPr>
          </a:p>
        </p:txBody>
      </p:sp>
      <p:sp>
        <p:nvSpPr>
          <p:cNvPr id="63" name="Oval 62">
            <a:extLst>
              <a:ext uri="{FF2B5EF4-FFF2-40B4-BE49-F238E27FC236}">
                <a16:creationId xmlns:a16="http://schemas.microsoft.com/office/drawing/2014/main" id="{7855B5D4-4F4E-4C78-AD27-39F93FC1E6EF}"/>
              </a:ext>
            </a:extLst>
          </p:cNvPr>
          <p:cNvSpPr/>
          <p:nvPr/>
        </p:nvSpPr>
        <p:spPr>
          <a:xfrm rot="979880">
            <a:off x="2157769" y="910653"/>
            <a:ext cx="385200" cy="38567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a:solidFill>
                <a:srgbClr val="C00000"/>
              </a:solidFill>
              <a:latin typeface="Segoe UI Black" panose="020B0A02040204020203" pitchFamily="34" charset="0"/>
              <a:ea typeface="Segoe UI Black" panose="020B0A02040204020203" pitchFamily="34" charset="0"/>
              <a:cs typeface="Arial" panose="020B0604020202020204" pitchFamily="34" charset="0"/>
            </a:endParaRPr>
          </a:p>
        </p:txBody>
      </p:sp>
      <p:sp>
        <p:nvSpPr>
          <p:cNvPr id="64" name="Oval 63">
            <a:extLst>
              <a:ext uri="{FF2B5EF4-FFF2-40B4-BE49-F238E27FC236}">
                <a16:creationId xmlns:a16="http://schemas.microsoft.com/office/drawing/2014/main" id="{7582EA7D-BD61-4496-BC44-8F64EA08CADE}"/>
              </a:ext>
            </a:extLst>
          </p:cNvPr>
          <p:cNvSpPr/>
          <p:nvPr/>
        </p:nvSpPr>
        <p:spPr>
          <a:xfrm rot="979880">
            <a:off x="3809703" y="365148"/>
            <a:ext cx="385200" cy="38567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a:solidFill>
                <a:srgbClr val="C00000"/>
              </a:solidFill>
              <a:latin typeface="Segoe UI Black" panose="020B0A02040204020203" pitchFamily="34" charset="0"/>
              <a:ea typeface="Segoe UI Black" panose="020B0A02040204020203" pitchFamily="34" charset="0"/>
              <a:cs typeface="Arial" panose="020B0604020202020204" pitchFamily="34" charset="0"/>
            </a:endParaRPr>
          </a:p>
        </p:txBody>
      </p:sp>
      <p:sp>
        <p:nvSpPr>
          <p:cNvPr id="65" name="Oval 64">
            <a:extLst>
              <a:ext uri="{FF2B5EF4-FFF2-40B4-BE49-F238E27FC236}">
                <a16:creationId xmlns:a16="http://schemas.microsoft.com/office/drawing/2014/main" id="{F32623DA-701E-401B-B4D3-118A34C85466}"/>
              </a:ext>
            </a:extLst>
          </p:cNvPr>
          <p:cNvSpPr/>
          <p:nvPr/>
        </p:nvSpPr>
        <p:spPr>
          <a:xfrm rot="979880">
            <a:off x="5473776" y="890351"/>
            <a:ext cx="385200" cy="38567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a:solidFill>
                <a:srgbClr val="C00000"/>
              </a:solidFill>
              <a:latin typeface="Segoe UI Black" panose="020B0A02040204020203" pitchFamily="34" charset="0"/>
              <a:ea typeface="Segoe UI Black" panose="020B0A02040204020203" pitchFamily="34" charset="0"/>
              <a:cs typeface="Arial" panose="020B0604020202020204" pitchFamily="34" charset="0"/>
            </a:endParaRPr>
          </a:p>
        </p:txBody>
      </p:sp>
      <p:sp>
        <p:nvSpPr>
          <p:cNvPr id="66" name="Oval 65">
            <a:extLst>
              <a:ext uri="{FF2B5EF4-FFF2-40B4-BE49-F238E27FC236}">
                <a16:creationId xmlns:a16="http://schemas.microsoft.com/office/drawing/2014/main" id="{9C39616A-4CC0-481B-9C5E-822052E15A41}"/>
              </a:ext>
            </a:extLst>
          </p:cNvPr>
          <p:cNvSpPr/>
          <p:nvPr/>
        </p:nvSpPr>
        <p:spPr>
          <a:xfrm rot="979880">
            <a:off x="6589808" y="2453512"/>
            <a:ext cx="385200" cy="38567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a:solidFill>
                <a:srgbClr val="C00000"/>
              </a:solidFill>
              <a:latin typeface="Segoe UI Black" panose="020B0A02040204020203" pitchFamily="34" charset="0"/>
              <a:ea typeface="Segoe UI Black" panose="020B0A02040204020203" pitchFamily="34" charset="0"/>
              <a:cs typeface="Arial" panose="020B0604020202020204" pitchFamily="34" charset="0"/>
            </a:endParaRPr>
          </a:p>
        </p:txBody>
      </p:sp>
      <p:pic>
        <p:nvPicPr>
          <p:cNvPr id="2063" name="Picture 2062">
            <a:extLst>
              <a:ext uri="{FF2B5EF4-FFF2-40B4-BE49-F238E27FC236}">
                <a16:creationId xmlns:a16="http://schemas.microsoft.com/office/drawing/2014/main" id="{5282570C-FC9F-41E9-BDB5-FA4F92893A90}"/>
              </a:ext>
            </a:extLst>
          </p:cNvPr>
          <p:cNvPicPr>
            <a:picLocks noChangeAspect="1"/>
          </p:cNvPicPr>
          <p:nvPr/>
        </p:nvPicPr>
        <p:blipFill>
          <a:blip r:embed="rId3">
            <a:clrChange>
              <a:clrFrom>
                <a:srgbClr val="F2F2F2"/>
              </a:clrFrom>
              <a:clrTo>
                <a:srgbClr val="F2F2F2">
                  <a:alpha val="0"/>
                </a:srgbClr>
              </a:clrTo>
            </a:clrChange>
          </a:blip>
          <a:stretch>
            <a:fillRect/>
          </a:stretch>
        </p:blipFill>
        <p:spPr>
          <a:xfrm>
            <a:off x="1000260" y="2467375"/>
            <a:ext cx="406236" cy="370911"/>
          </a:xfrm>
          <a:prstGeom prst="rect">
            <a:avLst/>
          </a:prstGeom>
        </p:spPr>
      </p:pic>
      <p:pic>
        <p:nvPicPr>
          <p:cNvPr id="2061" name="Picture 12" descr="Free Medicine SVG, PNG Icon, Symbol. Download Image.">
            <a:extLst>
              <a:ext uri="{FF2B5EF4-FFF2-40B4-BE49-F238E27FC236}">
                <a16:creationId xmlns:a16="http://schemas.microsoft.com/office/drawing/2014/main" id="{F5328906-6BEC-459D-915D-5F9DE0F8B1BF}"/>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9565" y="2467375"/>
            <a:ext cx="328811" cy="32881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0" descr="Care, insurance, organization, protect, welfare, protect company, protect  employees icon - Download on Iconfinder">
            <a:extLst>
              <a:ext uri="{FF2B5EF4-FFF2-40B4-BE49-F238E27FC236}">
                <a16:creationId xmlns:a16="http://schemas.microsoft.com/office/drawing/2014/main" id="{44DBD0E9-8399-4E09-BEFC-730933B3485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35669" y="948305"/>
            <a:ext cx="266854" cy="26685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6" descr="Mental Health Icon - Free PNG &amp; SVG 4155795 - Noun Project">
            <a:extLst>
              <a:ext uri="{FF2B5EF4-FFF2-40B4-BE49-F238E27FC236}">
                <a16:creationId xmlns:a16="http://schemas.microsoft.com/office/drawing/2014/main" id="{09E23BE0-2A6A-4E83-8A90-9829E0E111B3}"/>
              </a:ext>
            </a:extLst>
          </p:cNvPr>
          <p:cNvPicPr>
            <a:picLocks noChangeAspect="1" noChangeArrowheads="1"/>
          </p:cNvPicPr>
          <p:nvPr/>
        </p:nvPicPr>
        <p:blipFill>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03111" y="936653"/>
            <a:ext cx="321481" cy="321481"/>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8" descr="Absenteeism Images – Browse 1,122 Stock Photos, Vectors, and Video | Adobe  Stock">
            <a:extLst>
              <a:ext uri="{FF2B5EF4-FFF2-40B4-BE49-F238E27FC236}">
                <a16:creationId xmlns:a16="http://schemas.microsoft.com/office/drawing/2014/main" id="{344BA81D-0979-43F4-AEDC-32E650425453}"/>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0670"/>
          <a:stretch/>
        </p:blipFill>
        <p:spPr bwMode="auto">
          <a:xfrm>
            <a:off x="3888888" y="428014"/>
            <a:ext cx="209159" cy="27858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ata collection - Free computer icons">
            <a:extLst>
              <a:ext uri="{FF2B5EF4-FFF2-40B4-BE49-F238E27FC236}">
                <a16:creationId xmlns:a16="http://schemas.microsoft.com/office/drawing/2014/main" id="{35B95A95-EE53-4717-81E6-4CA318BC72A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5740" y="3588231"/>
            <a:ext cx="297471" cy="29747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FBFE60C5-AA28-4C9A-B46E-67499B633DD3}"/>
              </a:ext>
            </a:extLst>
          </p:cNvPr>
          <p:cNvSpPr/>
          <p:nvPr/>
        </p:nvSpPr>
        <p:spPr>
          <a:xfrm rot="2757890">
            <a:off x="1641097" y="4538797"/>
            <a:ext cx="1642225" cy="9515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BE12374E-6EDB-4502-949B-77EFE0DDB36A}"/>
              </a:ext>
            </a:extLst>
          </p:cNvPr>
          <p:cNvGrpSpPr/>
          <p:nvPr/>
        </p:nvGrpSpPr>
        <p:grpSpPr>
          <a:xfrm>
            <a:off x="1944550" y="4357036"/>
            <a:ext cx="479756" cy="479756"/>
            <a:chOff x="1845790" y="4071388"/>
            <a:chExt cx="479756" cy="479756"/>
          </a:xfrm>
        </p:grpSpPr>
        <p:sp>
          <p:nvSpPr>
            <p:cNvPr id="41" name="Oval 40">
              <a:extLst>
                <a:ext uri="{FF2B5EF4-FFF2-40B4-BE49-F238E27FC236}">
                  <a16:creationId xmlns:a16="http://schemas.microsoft.com/office/drawing/2014/main" id="{647D4C92-E4B3-4161-9399-030D63906EE9}"/>
                </a:ext>
              </a:extLst>
            </p:cNvPr>
            <p:cNvSpPr/>
            <p:nvPr/>
          </p:nvSpPr>
          <p:spPr>
            <a:xfrm rot="979880">
              <a:off x="1893893" y="4146502"/>
              <a:ext cx="385200" cy="38567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a:solidFill>
                  <a:srgbClr val="C00000"/>
                </a:solidFill>
                <a:latin typeface="Segoe UI Black" panose="020B0A02040204020203" pitchFamily="34" charset="0"/>
                <a:ea typeface="Segoe UI Black" panose="020B0A02040204020203" pitchFamily="34" charset="0"/>
                <a:cs typeface="Arial" panose="020B0604020202020204" pitchFamily="34" charset="0"/>
              </a:endParaRPr>
            </a:p>
          </p:txBody>
        </p:sp>
        <p:pic>
          <p:nvPicPr>
            <p:cNvPr id="2050" name="Picture 2" descr="Governance Icon Vector Art, Icons, and Graphics for Free Download">
              <a:extLst>
                <a:ext uri="{FF2B5EF4-FFF2-40B4-BE49-F238E27FC236}">
                  <a16:creationId xmlns:a16="http://schemas.microsoft.com/office/drawing/2014/main" id="{BB0CFA75-5BF7-4041-9733-67568B8B3637}"/>
                </a:ext>
              </a:extLst>
            </p:cNvPr>
            <p:cNvPicPr>
              <a:picLocks noChangeAspect="1" noChangeArrowheads="1"/>
            </p:cNvPicPr>
            <p:nvPr/>
          </p:nvPicPr>
          <p:blipFill>
            <a:blip r:embed="rId9">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845790" y="4071388"/>
              <a:ext cx="479756" cy="479756"/>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Arrow: Pentagon 41">
            <a:extLst>
              <a:ext uri="{FF2B5EF4-FFF2-40B4-BE49-F238E27FC236}">
                <a16:creationId xmlns:a16="http://schemas.microsoft.com/office/drawing/2014/main" id="{54B799A8-23E7-4DEA-AC56-A7EC628F427B}"/>
              </a:ext>
            </a:extLst>
          </p:cNvPr>
          <p:cNvSpPr/>
          <p:nvPr/>
        </p:nvSpPr>
        <p:spPr>
          <a:xfrm rot="2830388">
            <a:off x="1992083" y="4256210"/>
            <a:ext cx="2379344" cy="1335311"/>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a:r>
              <a:rPr lang="nl-BE" sz="1200" b="1">
                <a:solidFill>
                  <a:srgbClr val="C00000"/>
                </a:solidFill>
                <a:latin typeface="Segoe UI Black" panose="020B0A02040204020203" pitchFamily="34" charset="0"/>
                <a:ea typeface="Segoe UI Black" panose="020B0A02040204020203" pitchFamily="34" charset="0"/>
                <a:cs typeface="Arial" panose="020B0604020202020204" pitchFamily="34" charset="0"/>
              </a:rPr>
              <a:t>GOVERNANCE</a:t>
            </a:r>
            <a:endParaRPr lang="en-GB" sz="1200" b="1">
              <a:solidFill>
                <a:srgbClr val="C00000"/>
              </a:solidFill>
              <a:latin typeface="Segoe UI Black" panose="020B0A02040204020203" pitchFamily="34" charset="0"/>
              <a:ea typeface="Segoe UI Black" panose="020B0A02040204020203" pitchFamily="34" charset="0"/>
              <a:cs typeface="Arial" panose="020B0604020202020204" pitchFamily="34" charset="0"/>
            </a:endParaRPr>
          </a:p>
        </p:txBody>
      </p:sp>
      <p:sp>
        <p:nvSpPr>
          <p:cNvPr id="51" name="Oval 50">
            <a:extLst>
              <a:ext uri="{FF2B5EF4-FFF2-40B4-BE49-F238E27FC236}">
                <a16:creationId xmlns:a16="http://schemas.microsoft.com/office/drawing/2014/main" id="{4D36E2C6-7A2F-46FB-BFCE-B40D6F6AE746}"/>
              </a:ext>
            </a:extLst>
          </p:cNvPr>
          <p:cNvSpPr/>
          <p:nvPr/>
        </p:nvSpPr>
        <p:spPr>
          <a:xfrm rot="3618770">
            <a:off x="867731" y="4449045"/>
            <a:ext cx="1669009" cy="4566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D0B68495-4993-47D9-9BCE-A29682D0F040}"/>
              </a:ext>
            </a:extLst>
          </p:cNvPr>
          <p:cNvSpPr/>
          <p:nvPr/>
        </p:nvSpPr>
        <p:spPr>
          <a:xfrm rot="3618770">
            <a:off x="1071324" y="5078771"/>
            <a:ext cx="1642225" cy="4566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E030D549-F407-4027-AB70-8A700476CCBE}"/>
              </a:ext>
            </a:extLst>
          </p:cNvPr>
          <p:cNvSpPr/>
          <p:nvPr/>
        </p:nvSpPr>
        <p:spPr>
          <a:xfrm rot="2428238">
            <a:off x="1869769" y="5857567"/>
            <a:ext cx="1642225" cy="4566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338291D9-C6D1-4A14-964E-E5E57C779574}"/>
              </a:ext>
            </a:extLst>
          </p:cNvPr>
          <p:cNvSpPr/>
          <p:nvPr/>
        </p:nvSpPr>
        <p:spPr>
          <a:xfrm rot="1289003">
            <a:off x="2385265" y="6120455"/>
            <a:ext cx="1642225" cy="4566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FB4B2162-5743-464A-AF80-06DFA1072B13}"/>
              </a:ext>
            </a:extLst>
          </p:cNvPr>
          <p:cNvSpPr txBox="1"/>
          <p:nvPr/>
        </p:nvSpPr>
        <p:spPr>
          <a:xfrm>
            <a:off x="7409768" y="327124"/>
            <a:ext cx="4069582" cy="769441"/>
          </a:xfrm>
          <a:prstGeom prst="rect">
            <a:avLst/>
          </a:prstGeom>
          <a:noFill/>
        </p:spPr>
        <p:txBody>
          <a:bodyPr wrap="square" lIns="91440" tIns="45720" rIns="91440" bIns="45720" rtlCol="0" anchor="t">
            <a:spAutoFit/>
          </a:bodyPr>
          <a:lstStyle/>
          <a:p>
            <a:r>
              <a:rPr lang="nl-BE" sz="4400" b="1">
                <a:solidFill>
                  <a:srgbClr val="FFC000"/>
                </a:solidFill>
                <a:latin typeface="Segoe UI Black"/>
                <a:ea typeface="Segoe UI Black"/>
                <a:cs typeface="Arial"/>
              </a:rPr>
              <a:t>WHAT WE DO</a:t>
            </a:r>
            <a:endParaRPr lang="en-US"/>
          </a:p>
        </p:txBody>
      </p:sp>
      <p:sp>
        <p:nvSpPr>
          <p:cNvPr id="60" name="TextBox 59">
            <a:extLst>
              <a:ext uri="{FF2B5EF4-FFF2-40B4-BE49-F238E27FC236}">
                <a16:creationId xmlns:a16="http://schemas.microsoft.com/office/drawing/2014/main" id="{29DB7F77-5B03-477C-A92C-7DFE0C898336}"/>
              </a:ext>
            </a:extLst>
          </p:cNvPr>
          <p:cNvSpPr txBox="1"/>
          <p:nvPr/>
        </p:nvSpPr>
        <p:spPr>
          <a:xfrm rot="2708872">
            <a:off x="1093950" y="3124849"/>
            <a:ext cx="4550159" cy="2957513"/>
          </a:xfrm>
          <a:prstGeom prst="rect">
            <a:avLst/>
          </a:prstGeom>
          <a:noFill/>
        </p:spPr>
        <p:txBody>
          <a:bodyPr wrap="square">
            <a:prstTxWarp prst="textArchDown">
              <a:avLst>
                <a:gd name="adj" fmla="val 21212353"/>
              </a:avLst>
            </a:prstTxWarp>
            <a:spAutoFit/>
          </a:bodyPr>
          <a:lstStyle/>
          <a:p>
            <a:pPr algn="ctr"/>
            <a:r>
              <a:rPr lang="en-GB" sz="1100" b="1">
                <a:solidFill>
                  <a:srgbClr val="F4A261"/>
                </a:solidFill>
                <a:latin typeface="Segoe UI Black" panose="020B0A02040204020203" pitchFamily="34" charset="0"/>
                <a:ea typeface="Segoe UI Black" panose="020B0A02040204020203" pitchFamily="34" charset="0"/>
                <a:cs typeface="Arial" panose="020B0604020202020204" pitchFamily="34" charset="0"/>
              </a:rPr>
              <a:t>Better patient experiences, better outcomes, lower cost,</a:t>
            </a:r>
          </a:p>
          <a:p>
            <a:pPr algn="ctr"/>
            <a:r>
              <a:rPr lang="en-GB" sz="1100" b="1">
                <a:solidFill>
                  <a:srgbClr val="F4A261"/>
                </a:solidFill>
                <a:latin typeface="Segoe UI Black" panose="020B0A02040204020203" pitchFamily="34" charset="0"/>
                <a:ea typeface="Segoe UI Black" panose="020B0A02040204020203" pitchFamily="34" charset="0"/>
                <a:cs typeface="Arial" panose="020B0604020202020204" pitchFamily="34" charset="0"/>
              </a:rPr>
              <a:t> increased clinician wellbeing and increased health equity</a:t>
            </a:r>
          </a:p>
        </p:txBody>
      </p:sp>
    </p:spTree>
    <p:extLst>
      <p:ext uri="{BB962C8B-B14F-4D97-AF65-F5344CB8AC3E}">
        <p14:creationId xmlns:p14="http://schemas.microsoft.com/office/powerpoint/2010/main" val="3717393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2488-B02F-3EBC-22CC-14EF4F434C7F}"/>
              </a:ext>
            </a:extLst>
          </p:cNvPr>
          <p:cNvSpPr>
            <a:spLocks noGrp="1"/>
          </p:cNvSpPr>
          <p:nvPr>
            <p:ph type="title"/>
          </p:nvPr>
        </p:nvSpPr>
        <p:spPr>
          <a:xfrm>
            <a:off x="479425" y="368299"/>
            <a:ext cx="11412538" cy="4256864"/>
          </a:xfrm>
        </p:spPr>
        <p:txBody>
          <a:bodyPr>
            <a:normAutofit/>
          </a:bodyPr>
          <a:lstStyle/>
          <a:p>
            <a:pPr algn="ctr">
              <a:lnSpc>
                <a:spcPct val="150000"/>
              </a:lnSpc>
            </a:pPr>
            <a:r>
              <a:rPr lang="nl-BE" dirty="0"/>
              <a:t>NEXT SLIDES ARE PRINTED TO SUPPORT PARTICIPANTS IN THEIR SMALL GROUP DISCUSSION (PARTICULARLY DURING “PROGRAM” DISCUSSION)</a:t>
            </a:r>
            <a:endParaRPr lang="en-GB" dirty="0"/>
          </a:p>
        </p:txBody>
      </p:sp>
    </p:spTree>
    <p:extLst>
      <p:ext uri="{BB962C8B-B14F-4D97-AF65-F5344CB8AC3E}">
        <p14:creationId xmlns:p14="http://schemas.microsoft.com/office/powerpoint/2010/main" val="213653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tails are in the caption following the image">
            <a:extLst>
              <a:ext uri="{FF2B5EF4-FFF2-40B4-BE49-F238E27FC236}">
                <a16:creationId xmlns:a16="http://schemas.microsoft.com/office/drawing/2014/main" id="{40FF3F8C-8E6C-C7EE-D162-3CEBDC136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32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EC8D6B-9F71-1A87-CC7A-D72DBC76D3F5}"/>
              </a:ext>
            </a:extLst>
          </p:cNvPr>
          <p:cNvSpPr txBox="1"/>
          <p:nvPr/>
        </p:nvSpPr>
        <p:spPr>
          <a:xfrm>
            <a:off x="7020147" y="6154110"/>
            <a:ext cx="5171853" cy="584775"/>
          </a:xfrm>
          <a:prstGeom prst="rect">
            <a:avLst/>
          </a:prstGeom>
          <a:noFill/>
        </p:spPr>
        <p:txBody>
          <a:bodyPr wrap="square">
            <a:spAutoFit/>
          </a:bodyPr>
          <a:lstStyle/>
          <a:p>
            <a:r>
              <a:rPr lang="en-GB" sz="1600" b="0" i="0" dirty="0" err="1">
                <a:solidFill>
                  <a:srgbClr val="1C1D1E"/>
                </a:solidFill>
                <a:effectLst/>
                <a:latin typeface="Segoe UI" panose="020B0502040204020203" pitchFamily="34" charset="0"/>
                <a:cs typeface="Segoe UI" panose="020B0502040204020203" pitchFamily="34" charset="0"/>
              </a:rPr>
              <a:t>Zarcadoolas</a:t>
            </a:r>
            <a:r>
              <a:rPr lang="en-GB" sz="1600" b="0" i="0" dirty="0">
                <a:solidFill>
                  <a:srgbClr val="1C1D1E"/>
                </a:solidFill>
                <a:effectLst/>
                <a:latin typeface="Segoe UI" panose="020B0502040204020203" pitchFamily="34" charset="0"/>
                <a:cs typeface="Segoe UI" panose="020B0502040204020203" pitchFamily="34" charset="0"/>
              </a:rPr>
              <a:t> </a:t>
            </a:r>
            <a:r>
              <a:rPr lang="en-GB" sz="1600" b="0" i="1" dirty="0">
                <a:solidFill>
                  <a:srgbClr val="1C1D1E"/>
                </a:solidFill>
                <a:effectLst/>
                <a:latin typeface="Segoe UI" panose="020B0502040204020203" pitchFamily="34" charset="0"/>
                <a:cs typeface="Segoe UI" panose="020B0502040204020203" pitchFamily="34" charset="0"/>
              </a:rPr>
              <a:t>et al 2006 Advancing Health Literacy: A Framework for Understanding and Action</a:t>
            </a:r>
            <a:r>
              <a:rPr lang="en-GB" sz="1600" b="0" i="0" dirty="0">
                <a:solidFill>
                  <a:srgbClr val="1C1D1E"/>
                </a:solidFill>
                <a:effectLst/>
                <a:latin typeface="Segoe UI" panose="020B0502040204020203" pitchFamily="34" charset="0"/>
                <a:cs typeface="Segoe UI" panose="020B0502040204020203" pitchFamily="34" charset="0"/>
              </a:rPr>
              <a:t>.</a:t>
            </a:r>
            <a:endParaRPr lang="en-GB" sz="1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03023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00B195-4F92-9BE9-3365-4D1375AA9349}"/>
              </a:ext>
            </a:extLst>
          </p:cNvPr>
          <p:cNvPicPr>
            <a:picLocks noChangeAspect="1"/>
          </p:cNvPicPr>
          <p:nvPr/>
        </p:nvPicPr>
        <p:blipFill>
          <a:blip r:embed="rId2"/>
          <a:stretch>
            <a:fillRect/>
          </a:stretch>
        </p:blipFill>
        <p:spPr>
          <a:xfrm>
            <a:off x="0" y="1763851"/>
            <a:ext cx="12192000" cy="3330298"/>
          </a:xfrm>
          <a:prstGeom prst="rect">
            <a:avLst/>
          </a:prstGeom>
        </p:spPr>
      </p:pic>
    </p:spTree>
    <p:extLst>
      <p:ext uri="{BB962C8B-B14F-4D97-AF65-F5344CB8AC3E}">
        <p14:creationId xmlns:p14="http://schemas.microsoft.com/office/powerpoint/2010/main" val="29916875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688B5-347B-A176-47B4-3F00F7A1205C}"/>
              </a:ext>
            </a:extLst>
          </p:cNvPr>
          <p:cNvPicPr>
            <a:picLocks noChangeAspect="1"/>
          </p:cNvPicPr>
          <p:nvPr/>
        </p:nvPicPr>
        <p:blipFill>
          <a:blip r:embed="rId2"/>
          <a:stretch>
            <a:fillRect/>
          </a:stretch>
        </p:blipFill>
        <p:spPr>
          <a:xfrm>
            <a:off x="204067" y="165100"/>
            <a:ext cx="7962034" cy="6143338"/>
          </a:xfrm>
          <a:prstGeom prst="rect">
            <a:avLst/>
          </a:prstGeom>
        </p:spPr>
      </p:pic>
      <p:sp>
        <p:nvSpPr>
          <p:cNvPr id="6" name="TextBox 5">
            <a:extLst>
              <a:ext uri="{FF2B5EF4-FFF2-40B4-BE49-F238E27FC236}">
                <a16:creationId xmlns:a16="http://schemas.microsoft.com/office/drawing/2014/main" id="{EF50EB12-B8E1-2EA1-C46E-82A1827A7B82}"/>
              </a:ext>
            </a:extLst>
          </p:cNvPr>
          <p:cNvSpPr txBox="1"/>
          <p:nvPr/>
        </p:nvSpPr>
        <p:spPr>
          <a:xfrm>
            <a:off x="4639968" y="6233151"/>
            <a:ext cx="7052266" cy="600164"/>
          </a:xfrm>
          <a:prstGeom prst="rect">
            <a:avLst/>
          </a:prstGeom>
          <a:noFill/>
        </p:spPr>
        <p:txBody>
          <a:bodyPr wrap="square">
            <a:spAutoFit/>
          </a:bodyPr>
          <a:lstStyle/>
          <a:p>
            <a:pPr algn="l"/>
            <a:r>
              <a:rPr lang="en-GB" sz="1100" b="1" dirty="0" err="1">
                <a:solidFill>
                  <a:schemeClr val="bg1">
                    <a:lumMod val="50000"/>
                  </a:schemeClr>
                </a:solidFill>
                <a:latin typeface="Segoe UI" panose="020B0502040204020203" pitchFamily="34" charset="0"/>
                <a:cs typeface="Segoe UI" panose="020B0502040204020203" pitchFamily="34" charset="0"/>
              </a:rPr>
              <a:t>Sørensen</a:t>
            </a:r>
            <a:r>
              <a:rPr lang="en-GB" sz="1100" b="1" dirty="0">
                <a:solidFill>
                  <a:schemeClr val="bg1">
                    <a:lumMod val="50000"/>
                  </a:schemeClr>
                </a:solidFill>
                <a:latin typeface="Segoe UI" panose="020B0502040204020203" pitchFamily="34" charset="0"/>
                <a:cs typeface="Segoe UI" panose="020B0502040204020203" pitchFamily="34" charset="0"/>
              </a:rPr>
              <a:t> et al. 2012 Health Literacy and public health: a systematic review and integration of definition and models</a:t>
            </a:r>
          </a:p>
          <a:p>
            <a:endParaRPr lang="en-GB" sz="1100" b="1" dirty="0">
              <a:solidFill>
                <a:schemeClr val="bg1">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2210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5">
            <a:extLst>
              <a:ext uri="{FF2B5EF4-FFF2-40B4-BE49-F238E27FC236}">
                <a16:creationId xmlns:a16="http://schemas.microsoft.com/office/drawing/2014/main" id="{423EA7F9-0EF2-8AF3-262D-DBCD23D93BF8}"/>
              </a:ext>
            </a:extLst>
          </p:cNvPr>
          <p:cNvSpPr/>
          <p:nvPr/>
        </p:nvSpPr>
        <p:spPr>
          <a:xfrm>
            <a:off x="3166787" y="1551760"/>
            <a:ext cx="8047549" cy="2936900"/>
          </a:xfrm>
          <a:prstGeom prst="rect">
            <a:avLst/>
          </a:prstGeom>
          <a:solidFill>
            <a:srgbClr val="FDD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BE" sz="1600" b="1">
                <a:solidFill>
                  <a:schemeClr val="bg1">
                    <a:lumMod val="50000"/>
                  </a:schemeClr>
                </a:solidFill>
                <a:latin typeface="Segoe UI" panose="020B0502040204020203" pitchFamily="34" charset="0"/>
                <a:cs typeface="Segoe UI" panose="020B0502040204020203" pitchFamily="34" charset="0"/>
              </a:rPr>
              <a:t>COMPULSORY HEALTH INSURANCE</a:t>
            </a:r>
            <a:endParaRPr lang="en-GB" sz="1600" b="1">
              <a:solidFill>
                <a:schemeClr val="bg1">
                  <a:lumMod val="50000"/>
                </a:schemeClr>
              </a:solidFill>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D3A8EE4C-292D-443D-B6A3-0E63259CE532}"/>
              </a:ext>
            </a:extLst>
          </p:cNvPr>
          <p:cNvSpPr txBox="1"/>
          <p:nvPr/>
        </p:nvSpPr>
        <p:spPr>
          <a:xfrm>
            <a:off x="0" y="327124"/>
            <a:ext cx="12192000" cy="769441"/>
          </a:xfrm>
          <a:prstGeom prst="rect">
            <a:avLst/>
          </a:prstGeom>
          <a:noFill/>
        </p:spPr>
        <p:txBody>
          <a:bodyPr wrap="square" rtlCol="0">
            <a:spAutoFit/>
          </a:bodyPr>
          <a:lstStyle/>
          <a:p>
            <a:pPr algn="ctr"/>
            <a:r>
              <a:rPr lang="nl-BE" sz="4400" b="1">
                <a:solidFill>
                  <a:srgbClr val="FFC000"/>
                </a:solidFill>
                <a:latin typeface="Segoe UI Black" panose="020B0A02040204020203" pitchFamily="34" charset="0"/>
                <a:ea typeface="Segoe UI Black" panose="020B0A02040204020203" pitchFamily="34" charset="0"/>
                <a:cs typeface="Arial" panose="020B0604020202020204" pitchFamily="34" charset="0"/>
              </a:rPr>
              <a:t>THE DATA WE (AND OTHERS) EXPLOIT</a:t>
            </a:r>
            <a:endParaRPr lang="en-GB" sz="4400" b="1">
              <a:solidFill>
                <a:srgbClr val="FFC000"/>
              </a:solidFill>
              <a:latin typeface="Segoe UI Black" panose="020B0A02040204020203" pitchFamily="34" charset="0"/>
              <a:ea typeface="Segoe UI Black" panose="020B0A02040204020203" pitchFamily="34" charset="0"/>
              <a:cs typeface="Arial" panose="020B0604020202020204" pitchFamily="34" charset="0"/>
            </a:endParaRPr>
          </a:p>
        </p:txBody>
      </p:sp>
      <p:sp>
        <p:nvSpPr>
          <p:cNvPr id="3" name="Rounded Rectangle 4">
            <a:extLst>
              <a:ext uri="{FF2B5EF4-FFF2-40B4-BE49-F238E27FC236}">
                <a16:creationId xmlns:a16="http://schemas.microsoft.com/office/drawing/2014/main" id="{0EFA8607-832F-FB6C-CD03-7D05741ACD77}"/>
              </a:ext>
            </a:extLst>
          </p:cNvPr>
          <p:cNvSpPr/>
          <p:nvPr/>
        </p:nvSpPr>
        <p:spPr>
          <a:xfrm>
            <a:off x="3285832" y="2663562"/>
            <a:ext cx="7810793" cy="1745706"/>
          </a:xfrm>
          <a:prstGeom prst="rect">
            <a:avLst/>
          </a:prstGeom>
          <a:noFill/>
          <a:ln>
            <a:solidFill>
              <a:srgbClr val="B6C9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a:solidFill>
                <a:schemeClr val="bg1"/>
              </a:solidFill>
              <a:latin typeface="Segoe UI" panose="020B0502040204020203" pitchFamily="34" charset="0"/>
              <a:cs typeface="Segoe UI" panose="020B0502040204020203" pitchFamily="34" charset="0"/>
            </a:endParaRPr>
          </a:p>
        </p:txBody>
      </p:sp>
      <p:sp>
        <p:nvSpPr>
          <p:cNvPr id="4" name="Rounded Rectangle 5">
            <a:extLst>
              <a:ext uri="{FF2B5EF4-FFF2-40B4-BE49-F238E27FC236}">
                <a16:creationId xmlns:a16="http://schemas.microsoft.com/office/drawing/2014/main" id="{7079ABC4-D2AA-474A-2DD5-7914E03C40A8}"/>
              </a:ext>
            </a:extLst>
          </p:cNvPr>
          <p:cNvSpPr/>
          <p:nvPr/>
        </p:nvSpPr>
        <p:spPr>
          <a:xfrm>
            <a:off x="3166788" y="4590291"/>
            <a:ext cx="8047548" cy="312072"/>
          </a:xfrm>
          <a:prstGeom prst="rect">
            <a:avLst/>
          </a:prstGeom>
          <a:solidFill>
            <a:srgbClr val="C8D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b="1">
                <a:solidFill>
                  <a:schemeClr val="bg1"/>
                </a:solidFill>
                <a:latin typeface="Segoe UI" panose="020B0502040204020203" pitchFamily="34" charset="0"/>
                <a:cs typeface="Segoe UI" panose="020B0502040204020203" pitchFamily="34" charset="0"/>
              </a:rPr>
              <a:t>COMPULSORY COMPLEMENTARY HEALTH INSURANCE</a:t>
            </a:r>
            <a:endParaRPr lang="en-GB" sz="1600" b="1">
              <a:solidFill>
                <a:schemeClr val="bg1"/>
              </a:solidFill>
              <a:latin typeface="Segoe UI" panose="020B0502040204020203" pitchFamily="34" charset="0"/>
              <a:cs typeface="Segoe UI" panose="020B0502040204020203" pitchFamily="34" charset="0"/>
            </a:endParaRPr>
          </a:p>
        </p:txBody>
      </p:sp>
      <p:sp>
        <p:nvSpPr>
          <p:cNvPr id="5" name="Rounded Rectangle 6">
            <a:extLst>
              <a:ext uri="{FF2B5EF4-FFF2-40B4-BE49-F238E27FC236}">
                <a16:creationId xmlns:a16="http://schemas.microsoft.com/office/drawing/2014/main" id="{7C8016E5-41BB-F1F3-1B44-C8A9E2116D41}"/>
              </a:ext>
            </a:extLst>
          </p:cNvPr>
          <p:cNvSpPr/>
          <p:nvPr/>
        </p:nvSpPr>
        <p:spPr>
          <a:xfrm>
            <a:off x="3166788" y="4980528"/>
            <a:ext cx="8047548" cy="312072"/>
          </a:xfrm>
          <a:prstGeom prst="rect">
            <a:avLst/>
          </a:prstGeom>
          <a:solidFill>
            <a:srgbClr val="FE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b="1">
                <a:solidFill>
                  <a:schemeClr val="bg1"/>
                </a:solidFill>
                <a:latin typeface="Segoe UI" panose="020B0502040204020203" pitchFamily="34" charset="0"/>
                <a:cs typeface="Segoe UI" panose="020B0502040204020203" pitchFamily="34" charset="0"/>
              </a:rPr>
              <a:t>VOLUNTARY HEALTH INSURANCE</a:t>
            </a:r>
            <a:endParaRPr lang="en-GB" sz="1600" b="1">
              <a:solidFill>
                <a:schemeClr val="bg1"/>
              </a:solidFill>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3DDD30D3-E3BA-CC79-1056-A5016542D106}"/>
              </a:ext>
            </a:extLst>
          </p:cNvPr>
          <p:cNvSpPr txBox="1"/>
          <p:nvPr/>
        </p:nvSpPr>
        <p:spPr>
          <a:xfrm>
            <a:off x="3806742" y="3877470"/>
            <a:ext cx="4062288" cy="461665"/>
          </a:xfrm>
          <a:prstGeom prst="rect">
            <a:avLst/>
          </a:prstGeom>
          <a:noFill/>
        </p:spPr>
        <p:txBody>
          <a:bodyPr wrap="square" rtlCol="0">
            <a:spAutoFit/>
          </a:bodyPr>
          <a:lstStyle/>
          <a:p>
            <a:r>
              <a:rPr lang="en-GB" sz="1200" b="1">
                <a:solidFill>
                  <a:schemeClr val="bg1">
                    <a:lumMod val="50000"/>
                  </a:schemeClr>
                </a:solidFill>
                <a:latin typeface="Segoe UI" panose="020B0502040204020203" pitchFamily="34" charset="0"/>
                <a:cs typeface="Segoe UI" panose="020B0502040204020203" pitchFamily="34" charset="0"/>
              </a:rPr>
              <a:t>REIMBURSEMENTS (PROVIDERS AND AFFILIATES)</a:t>
            </a:r>
          </a:p>
          <a:p>
            <a:r>
              <a:rPr lang="en-GB" sz="1200" b="1">
                <a:solidFill>
                  <a:schemeClr val="bg1">
                    <a:lumMod val="50000"/>
                  </a:schemeClr>
                </a:solidFill>
                <a:latin typeface="Segoe UI" panose="020B0502040204020203" pitchFamily="34" charset="0"/>
                <a:cs typeface="Segoe UI" panose="020B0502040204020203" pitchFamily="34" charset="0"/>
              </a:rPr>
              <a:t>MEDICAL AGREEMENTS</a:t>
            </a:r>
          </a:p>
        </p:txBody>
      </p:sp>
      <p:sp>
        <p:nvSpPr>
          <p:cNvPr id="16" name="TextBox 15">
            <a:extLst>
              <a:ext uri="{FF2B5EF4-FFF2-40B4-BE49-F238E27FC236}">
                <a16:creationId xmlns:a16="http://schemas.microsoft.com/office/drawing/2014/main" id="{54257165-2CDE-8846-9C31-DC8FCA6A2C20}"/>
              </a:ext>
            </a:extLst>
          </p:cNvPr>
          <p:cNvSpPr txBox="1"/>
          <p:nvPr/>
        </p:nvSpPr>
        <p:spPr>
          <a:xfrm>
            <a:off x="180701" y="3756846"/>
            <a:ext cx="3169647" cy="800219"/>
          </a:xfrm>
          <a:prstGeom prst="rect">
            <a:avLst/>
          </a:prstGeom>
          <a:noFill/>
        </p:spPr>
        <p:txBody>
          <a:bodyPr wrap="square" rtlCol="0">
            <a:spAutoFit/>
          </a:bodyPr>
          <a:lstStyle/>
          <a:p>
            <a:pPr>
              <a:spcBef>
                <a:spcPts val="600"/>
              </a:spcBef>
            </a:pPr>
            <a:r>
              <a:rPr lang="fr-BE" sz="1200" b="1">
                <a:solidFill>
                  <a:schemeClr val="bg1">
                    <a:lumMod val="50000"/>
                  </a:schemeClr>
                </a:solidFill>
                <a:latin typeface="Segoe UI" panose="020B0502040204020203" pitchFamily="34" charset="0"/>
                <a:cs typeface="Segoe UI" panose="020B0502040204020203" pitchFamily="34" charset="0"/>
              </a:rPr>
              <a:t>CONSOLIDATION IMA</a:t>
            </a:r>
          </a:p>
          <a:p>
            <a:pPr>
              <a:spcBef>
                <a:spcPts val="600"/>
              </a:spcBef>
            </a:pPr>
            <a:r>
              <a:rPr lang="fr-BE" sz="1200" b="1">
                <a:solidFill>
                  <a:schemeClr val="bg1">
                    <a:lumMod val="50000"/>
                  </a:schemeClr>
                </a:solidFill>
                <a:latin typeface="Segoe UI" panose="020B0502040204020203" pitchFamily="34" charset="0"/>
                <a:cs typeface="Segoe UI" panose="020B0502040204020203" pitchFamily="34" charset="0"/>
              </a:rPr>
              <a:t>PERMANENT SAMPLE</a:t>
            </a:r>
          </a:p>
          <a:p>
            <a:pPr>
              <a:spcBef>
                <a:spcPts val="600"/>
              </a:spcBef>
            </a:pPr>
            <a:r>
              <a:rPr lang="fr-BE" sz="1200" b="1">
                <a:solidFill>
                  <a:schemeClr val="bg1">
                    <a:lumMod val="50000"/>
                  </a:schemeClr>
                </a:solidFill>
                <a:latin typeface="Segoe UI" panose="020B0502040204020203" pitchFamily="34" charset="0"/>
                <a:cs typeface="Segoe UI" panose="020B0502040204020203" pitchFamily="34" charset="0"/>
              </a:rPr>
              <a:t>LINKING WITH EXTERNAL DATA</a:t>
            </a:r>
            <a:endParaRPr lang="en-GB" sz="1200" b="1">
              <a:solidFill>
                <a:schemeClr val="bg1">
                  <a:lumMod val="50000"/>
                </a:schemeClr>
              </a:solidFill>
              <a:latin typeface="Segoe UI" panose="020B0502040204020203" pitchFamily="34" charset="0"/>
              <a:cs typeface="Segoe UI" panose="020B0502040204020203" pitchFamily="34" charset="0"/>
            </a:endParaRPr>
          </a:p>
        </p:txBody>
      </p:sp>
      <p:sp>
        <p:nvSpPr>
          <p:cNvPr id="17" name="TextBox 16">
            <a:extLst>
              <a:ext uri="{FF2B5EF4-FFF2-40B4-BE49-F238E27FC236}">
                <a16:creationId xmlns:a16="http://schemas.microsoft.com/office/drawing/2014/main" id="{C216FFF8-C325-B8B4-834F-1612CE9C2096}"/>
              </a:ext>
            </a:extLst>
          </p:cNvPr>
          <p:cNvSpPr txBox="1"/>
          <p:nvPr/>
        </p:nvSpPr>
        <p:spPr>
          <a:xfrm>
            <a:off x="7813564" y="5447054"/>
            <a:ext cx="3529551" cy="646331"/>
          </a:xfrm>
          <a:prstGeom prst="rect">
            <a:avLst/>
          </a:prstGeom>
          <a:noFill/>
        </p:spPr>
        <p:txBody>
          <a:bodyPr wrap="square" rtlCol="0">
            <a:spAutoFit/>
          </a:bodyPr>
          <a:lstStyle/>
          <a:p>
            <a:r>
              <a:rPr lang="en-GB" sz="1200" b="1">
                <a:solidFill>
                  <a:schemeClr val="bg1">
                    <a:lumMod val="50000"/>
                  </a:schemeClr>
                </a:solidFill>
                <a:latin typeface="Segoe UI" panose="020B0502040204020203" pitchFamily="34" charset="0"/>
                <a:cs typeface="Segoe UI" panose="020B0502040204020203" pitchFamily="34" charset="0"/>
              </a:rPr>
              <a:t>HOSPITALIA</a:t>
            </a:r>
          </a:p>
          <a:p>
            <a:r>
              <a:rPr lang="en-GB" sz="1200" b="1">
                <a:solidFill>
                  <a:schemeClr val="bg1">
                    <a:lumMod val="50000"/>
                  </a:schemeClr>
                </a:solidFill>
                <a:latin typeface="Segoe UI" panose="020B0502040204020203" pitchFamily="34" charset="0"/>
                <a:cs typeface="Segoe UI" panose="020B0502040204020203" pitchFamily="34" charset="0"/>
              </a:rPr>
              <a:t>DENTALIA</a:t>
            </a:r>
          </a:p>
          <a:p>
            <a:r>
              <a:rPr lang="fr-BE" sz="1200" b="1">
                <a:solidFill>
                  <a:schemeClr val="bg1">
                    <a:lumMod val="50000"/>
                  </a:schemeClr>
                </a:solidFill>
                <a:latin typeface="Segoe UI" panose="020B0502040204020203" pitchFamily="34" charset="0"/>
                <a:cs typeface="Segoe UI" panose="020B0502040204020203" pitchFamily="34" charset="0"/>
              </a:rPr>
              <a:t>MEDICALIA</a:t>
            </a:r>
            <a:endParaRPr lang="en-GB" sz="1200" b="1">
              <a:solidFill>
                <a:schemeClr val="bg1">
                  <a:lumMod val="50000"/>
                </a:schemeClr>
              </a:solidFill>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3D05B7AC-6974-5924-7604-035B085D0651}"/>
              </a:ext>
            </a:extLst>
          </p:cNvPr>
          <p:cNvSpPr txBox="1"/>
          <p:nvPr/>
        </p:nvSpPr>
        <p:spPr>
          <a:xfrm>
            <a:off x="3285832" y="1937839"/>
            <a:ext cx="2880090" cy="646331"/>
          </a:xfrm>
          <a:prstGeom prst="rect">
            <a:avLst/>
          </a:prstGeom>
          <a:noFill/>
        </p:spPr>
        <p:txBody>
          <a:bodyPr wrap="square" rtlCol="0">
            <a:spAutoFit/>
          </a:bodyPr>
          <a:lstStyle/>
          <a:p>
            <a:pPr algn="r"/>
            <a:r>
              <a:rPr lang="en-GB" sz="1200" b="1">
                <a:solidFill>
                  <a:schemeClr val="bg1">
                    <a:lumMod val="50000"/>
                  </a:schemeClr>
                </a:solidFill>
                <a:latin typeface="Segoe UI" panose="020B0502040204020203" pitchFamily="34" charset="0"/>
                <a:cs typeface="Segoe UI" panose="020B0502040204020203" pitchFamily="34" charset="0"/>
              </a:rPr>
              <a:t>MEMBER IDENTIFICATION DATA</a:t>
            </a:r>
          </a:p>
          <a:p>
            <a:pPr algn="r"/>
            <a:r>
              <a:rPr lang="fr-BE" sz="1200" b="1">
                <a:solidFill>
                  <a:schemeClr val="bg1">
                    <a:lumMod val="50000"/>
                  </a:schemeClr>
                </a:solidFill>
                <a:latin typeface="Segoe UI" panose="020B0502040204020203" pitchFamily="34" charset="0"/>
                <a:cs typeface="Segoe UI" panose="020B0502040204020203" pitchFamily="34" charset="0"/>
              </a:rPr>
              <a:t>SOCIO-PROFESSIONAL DATA</a:t>
            </a:r>
          </a:p>
          <a:p>
            <a:pPr algn="r"/>
            <a:r>
              <a:rPr lang="fr-BE" sz="1200" b="1">
                <a:solidFill>
                  <a:schemeClr val="bg1">
                    <a:lumMod val="50000"/>
                  </a:schemeClr>
                </a:solidFill>
                <a:latin typeface="Segoe UI" panose="020B0502040204020203" pitchFamily="34" charset="0"/>
                <a:cs typeface="Segoe UI" panose="020B0502040204020203" pitchFamily="34" charset="0"/>
              </a:rPr>
              <a:t>BIM/MAF</a:t>
            </a:r>
            <a:endParaRPr lang="en-GB" sz="1200" b="1">
              <a:solidFill>
                <a:schemeClr val="bg1">
                  <a:lumMod val="50000"/>
                </a:schemeClr>
              </a:solidFill>
              <a:latin typeface="Segoe UI" panose="020B0502040204020203" pitchFamily="34" charset="0"/>
              <a:cs typeface="Segoe UI" panose="020B0502040204020203" pitchFamily="34" charset="0"/>
            </a:endParaRPr>
          </a:p>
        </p:txBody>
      </p:sp>
      <p:cxnSp>
        <p:nvCxnSpPr>
          <p:cNvPr id="33" name="Elbow Connector 66">
            <a:extLst>
              <a:ext uri="{FF2B5EF4-FFF2-40B4-BE49-F238E27FC236}">
                <a16:creationId xmlns:a16="http://schemas.microsoft.com/office/drawing/2014/main" id="{7FE76F54-5DCF-1CF5-4FAF-5864065EA519}"/>
              </a:ext>
            </a:extLst>
          </p:cNvPr>
          <p:cNvCxnSpPr>
            <a:cxnSpLocks/>
            <a:stCxn id="5" idx="2"/>
            <a:endCxn id="17" idx="1"/>
          </p:cNvCxnSpPr>
          <p:nvPr/>
        </p:nvCxnSpPr>
        <p:spPr>
          <a:xfrm rot="16200000" flipH="1">
            <a:off x="7263253" y="5219909"/>
            <a:ext cx="477620" cy="623002"/>
          </a:xfrm>
          <a:prstGeom prst="bentConnector2">
            <a:avLst/>
          </a:prstGeom>
          <a:ln w="28575">
            <a:solidFill>
              <a:srgbClr val="F273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66">
            <a:extLst>
              <a:ext uri="{FF2B5EF4-FFF2-40B4-BE49-F238E27FC236}">
                <a16:creationId xmlns:a16="http://schemas.microsoft.com/office/drawing/2014/main" id="{37707BF7-65DA-6C5A-345E-BDD97A187494}"/>
              </a:ext>
            </a:extLst>
          </p:cNvPr>
          <p:cNvCxnSpPr>
            <a:cxnSpLocks/>
          </p:cNvCxnSpPr>
          <p:nvPr/>
        </p:nvCxnSpPr>
        <p:spPr>
          <a:xfrm rot="5400000">
            <a:off x="4753458" y="135229"/>
            <a:ext cx="633684" cy="6609550"/>
          </a:xfrm>
          <a:prstGeom prst="bentConnector3">
            <a:avLst>
              <a:gd name="adj1" fmla="val 7913"/>
            </a:avLst>
          </a:prstGeom>
          <a:ln w="28575">
            <a:solidFill>
              <a:srgbClr val="F27360"/>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8">
            <a:extLst>
              <a:ext uri="{FF2B5EF4-FFF2-40B4-BE49-F238E27FC236}">
                <a16:creationId xmlns:a16="http://schemas.microsoft.com/office/drawing/2014/main" id="{D109411E-95F3-A9C2-B394-C269293D7DCC}"/>
              </a:ext>
            </a:extLst>
          </p:cNvPr>
          <p:cNvSpPr/>
          <p:nvPr/>
        </p:nvSpPr>
        <p:spPr>
          <a:xfrm>
            <a:off x="7171809" y="2782450"/>
            <a:ext cx="2406531" cy="340712"/>
          </a:xfrm>
          <a:prstGeom prst="rect">
            <a:avLst/>
          </a:prstGeom>
          <a:solidFill>
            <a:srgbClr val="67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a:solidFill>
                  <a:schemeClr val="bg1"/>
                </a:solidFill>
                <a:latin typeface="Segoe UI" panose="020B0502040204020203" pitchFamily="34" charset="0"/>
                <a:cs typeface="Segoe UI" panose="020B0502040204020203" pitchFamily="34" charset="0"/>
              </a:rPr>
              <a:t>WORK INCAPACITY</a:t>
            </a:r>
            <a:endParaRPr lang="en-GB" sz="1200" b="1">
              <a:solidFill>
                <a:schemeClr val="bg1"/>
              </a:solidFill>
              <a:latin typeface="Segoe UI" panose="020B0502040204020203" pitchFamily="34" charset="0"/>
              <a:cs typeface="Segoe UI" panose="020B0502040204020203" pitchFamily="34" charset="0"/>
            </a:endParaRPr>
          </a:p>
        </p:txBody>
      </p:sp>
      <p:cxnSp>
        <p:nvCxnSpPr>
          <p:cNvPr id="10" name="Elbow Connector 16">
            <a:extLst>
              <a:ext uri="{FF2B5EF4-FFF2-40B4-BE49-F238E27FC236}">
                <a16:creationId xmlns:a16="http://schemas.microsoft.com/office/drawing/2014/main" id="{86DC695B-095E-A5ED-0477-145FC27AC637}"/>
              </a:ext>
            </a:extLst>
          </p:cNvPr>
          <p:cNvCxnSpPr>
            <a:cxnSpLocks/>
          </p:cNvCxnSpPr>
          <p:nvPr/>
        </p:nvCxnSpPr>
        <p:spPr>
          <a:xfrm rot="5400000">
            <a:off x="3797647" y="3694400"/>
            <a:ext cx="423000" cy="404809"/>
          </a:xfrm>
          <a:prstGeom prst="bentConnector4">
            <a:avLst>
              <a:gd name="adj1" fmla="val 22715"/>
              <a:gd name="adj2" fmla="val 156471"/>
            </a:avLst>
          </a:prstGeom>
          <a:ln w="28575">
            <a:solidFill>
              <a:srgbClr val="F273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43C00D-7500-8DA0-6FA8-EB36931D53E8}"/>
              </a:ext>
            </a:extLst>
          </p:cNvPr>
          <p:cNvSpPr txBox="1"/>
          <p:nvPr/>
        </p:nvSpPr>
        <p:spPr>
          <a:xfrm>
            <a:off x="8781818" y="3516719"/>
            <a:ext cx="2720076" cy="830997"/>
          </a:xfrm>
          <a:prstGeom prst="rect">
            <a:avLst/>
          </a:prstGeom>
          <a:noFill/>
        </p:spPr>
        <p:txBody>
          <a:bodyPr wrap="square" rtlCol="0">
            <a:spAutoFit/>
          </a:bodyPr>
          <a:lstStyle/>
          <a:p>
            <a:r>
              <a:rPr lang="fr-BE" sz="1200" b="1">
                <a:solidFill>
                  <a:schemeClr val="bg1">
                    <a:lumMod val="50000"/>
                  </a:schemeClr>
                </a:solidFill>
                <a:latin typeface="Segoe UI" panose="020B0502040204020203" pitchFamily="34" charset="0"/>
                <a:cs typeface="Segoe UI" panose="020B0502040204020203" pitchFamily="34" charset="0"/>
              </a:rPr>
              <a:t>RECOGNITION</a:t>
            </a:r>
          </a:p>
          <a:p>
            <a:r>
              <a:rPr lang="fr-BE" sz="1200" b="1">
                <a:solidFill>
                  <a:schemeClr val="bg1">
                    <a:lumMod val="50000"/>
                  </a:schemeClr>
                </a:solidFill>
                <a:latin typeface="Segoe UI" panose="020B0502040204020203" pitchFamily="34" charset="0"/>
                <a:cs typeface="Segoe UI" panose="020B0502040204020203" pitchFamily="34" charset="0"/>
              </a:rPr>
              <a:t>DIAGNOSES</a:t>
            </a:r>
          </a:p>
          <a:p>
            <a:r>
              <a:rPr lang="fr-BE" sz="1200" b="1">
                <a:solidFill>
                  <a:schemeClr val="bg1">
                    <a:lumMod val="50000"/>
                  </a:schemeClr>
                </a:solidFill>
                <a:latin typeface="Segoe UI" panose="020B0502040204020203" pitchFamily="34" charset="0"/>
                <a:cs typeface="Segoe UI" panose="020B0502040204020203" pitchFamily="34" charset="0"/>
              </a:rPr>
              <a:t>DECISIONS ADVISORY </a:t>
            </a:r>
            <a:r>
              <a:rPr lang="fr-BE" sz="1200" b="1" err="1">
                <a:solidFill>
                  <a:schemeClr val="bg1">
                    <a:lumMod val="50000"/>
                  </a:schemeClr>
                </a:solidFill>
                <a:latin typeface="Segoe UI" panose="020B0502040204020203" pitchFamily="34" charset="0"/>
                <a:cs typeface="Segoe UI" panose="020B0502040204020203" pitchFamily="34" charset="0"/>
              </a:rPr>
              <a:t>MDs</a:t>
            </a:r>
            <a:endParaRPr lang="fr-BE" sz="1200" b="1">
              <a:solidFill>
                <a:schemeClr val="bg1">
                  <a:lumMod val="50000"/>
                </a:schemeClr>
              </a:solidFill>
              <a:latin typeface="Segoe UI" panose="020B0502040204020203" pitchFamily="34" charset="0"/>
              <a:cs typeface="Segoe UI" panose="020B0502040204020203" pitchFamily="34" charset="0"/>
            </a:endParaRPr>
          </a:p>
          <a:p>
            <a:r>
              <a:rPr lang="fr-BE" sz="1200" b="1">
                <a:solidFill>
                  <a:schemeClr val="bg1">
                    <a:lumMod val="50000"/>
                  </a:schemeClr>
                </a:solidFill>
                <a:latin typeface="Segoe UI" panose="020B0502040204020203" pitchFamily="34" charset="0"/>
                <a:cs typeface="Segoe UI" panose="020B0502040204020203" pitchFamily="34" charset="0"/>
              </a:rPr>
              <a:t>PAYMENTS</a:t>
            </a:r>
            <a:endParaRPr lang="en-GB" sz="1200" b="1">
              <a:solidFill>
                <a:schemeClr val="bg1">
                  <a:lumMod val="50000"/>
                </a:schemeClr>
              </a:solidFill>
              <a:latin typeface="Segoe UI" panose="020B0502040204020203" pitchFamily="34" charset="0"/>
              <a:cs typeface="Segoe UI" panose="020B0502040204020203" pitchFamily="34" charset="0"/>
            </a:endParaRPr>
          </a:p>
        </p:txBody>
      </p:sp>
      <p:cxnSp>
        <p:nvCxnSpPr>
          <p:cNvPr id="12" name="Elbow Connector 28">
            <a:extLst>
              <a:ext uri="{FF2B5EF4-FFF2-40B4-BE49-F238E27FC236}">
                <a16:creationId xmlns:a16="http://schemas.microsoft.com/office/drawing/2014/main" id="{6B5EE4AE-45B6-640E-DCCF-C90A81F699D3}"/>
              </a:ext>
            </a:extLst>
          </p:cNvPr>
          <p:cNvCxnSpPr>
            <a:cxnSpLocks/>
            <a:stCxn id="6" idx="3"/>
            <a:endCxn id="11" idx="1"/>
          </p:cNvCxnSpPr>
          <p:nvPr/>
        </p:nvCxnSpPr>
        <p:spPr>
          <a:xfrm flipH="1">
            <a:off x="8781818" y="2952806"/>
            <a:ext cx="796522" cy="979412"/>
          </a:xfrm>
          <a:prstGeom prst="bentConnector5">
            <a:avLst>
              <a:gd name="adj1" fmla="val -28700"/>
              <a:gd name="adj2" fmla="val 37485"/>
              <a:gd name="adj3" fmla="val 128700"/>
            </a:avLst>
          </a:prstGeom>
          <a:ln w="28575">
            <a:solidFill>
              <a:srgbClr val="F273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16">
            <a:extLst>
              <a:ext uri="{FF2B5EF4-FFF2-40B4-BE49-F238E27FC236}">
                <a16:creationId xmlns:a16="http://schemas.microsoft.com/office/drawing/2014/main" id="{F24B632A-48CC-10A6-8F40-343C1893E92E}"/>
              </a:ext>
            </a:extLst>
          </p:cNvPr>
          <p:cNvCxnSpPr>
            <a:cxnSpLocks/>
            <a:endCxn id="9" idx="0"/>
          </p:cNvCxnSpPr>
          <p:nvPr/>
        </p:nvCxnSpPr>
        <p:spPr>
          <a:xfrm rot="5400000">
            <a:off x="5869718" y="3633608"/>
            <a:ext cx="212031" cy="275693"/>
          </a:xfrm>
          <a:prstGeom prst="bentConnector3">
            <a:avLst>
              <a:gd name="adj1" fmla="val 50000"/>
            </a:avLst>
          </a:prstGeom>
          <a:ln w="28575">
            <a:solidFill>
              <a:srgbClr val="F27360"/>
            </a:solidFill>
            <a:tailEnd type="triangle"/>
          </a:ln>
        </p:spPr>
        <p:style>
          <a:lnRef idx="1">
            <a:schemeClr val="accent1"/>
          </a:lnRef>
          <a:fillRef idx="0">
            <a:schemeClr val="accent1"/>
          </a:fillRef>
          <a:effectRef idx="0">
            <a:schemeClr val="accent1"/>
          </a:effectRef>
          <a:fontRef idx="minor">
            <a:schemeClr val="tx1"/>
          </a:fontRef>
        </p:style>
      </p:cxnSp>
      <p:sp>
        <p:nvSpPr>
          <p:cNvPr id="67" name="Rounded Rectangle 9">
            <a:extLst>
              <a:ext uri="{FF2B5EF4-FFF2-40B4-BE49-F238E27FC236}">
                <a16:creationId xmlns:a16="http://schemas.microsoft.com/office/drawing/2014/main" id="{D5DB01BE-5310-81AD-A812-DA8654E41530}"/>
              </a:ext>
            </a:extLst>
          </p:cNvPr>
          <p:cNvSpPr/>
          <p:nvPr/>
        </p:nvSpPr>
        <p:spPr>
          <a:xfrm>
            <a:off x="3553923" y="2782451"/>
            <a:ext cx="3349798" cy="348196"/>
          </a:xfrm>
          <a:prstGeom prst="rect">
            <a:avLst/>
          </a:prstGeom>
          <a:solidFill>
            <a:srgbClr val="F4C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a:solidFill>
                  <a:schemeClr val="bg1"/>
                </a:solidFill>
                <a:latin typeface="Segoe UI" panose="020B0502040204020203" pitchFamily="34" charset="0"/>
                <a:cs typeface="Segoe UI" panose="020B0502040204020203" pitchFamily="34" charset="0"/>
              </a:rPr>
              <a:t>HEALTHCARE</a:t>
            </a:r>
            <a:endParaRPr lang="en-GB" sz="1200" b="1">
              <a:solidFill>
                <a:schemeClr val="bg1"/>
              </a:solidFill>
              <a:latin typeface="Segoe UI" panose="020B0502040204020203" pitchFamily="34" charset="0"/>
              <a:cs typeface="Segoe UI" panose="020B0502040204020203" pitchFamily="34" charset="0"/>
            </a:endParaRPr>
          </a:p>
        </p:txBody>
      </p:sp>
      <p:cxnSp>
        <p:nvCxnSpPr>
          <p:cNvPr id="68" name="Elbow Connector 66">
            <a:extLst>
              <a:ext uri="{FF2B5EF4-FFF2-40B4-BE49-F238E27FC236}">
                <a16:creationId xmlns:a16="http://schemas.microsoft.com/office/drawing/2014/main" id="{35192C71-FA71-584F-0F64-A349F7684C83}"/>
              </a:ext>
            </a:extLst>
          </p:cNvPr>
          <p:cNvCxnSpPr>
            <a:cxnSpLocks/>
          </p:cNvCxnSpPr>
          <p:nvPr/>
        </p:nvCxnSpPr>
        <p:spPr>
          <a:xfrm rot="16200000" flipV="1">
            <a:off x="6477297" y="1949629"/>
            <a:ext cx="402557" cy="1025307"/>
          </a:xfrm>
          <a:prstGeom prst="bentConnector2">
            <a:avLst/>
          </a:prstGeom>
          <a:ln w="28575">
            <a:solidFill>
              <a:srgbClr val="F27360"/>
            </a:solidFill>
            <a:tailEnd type="triangle"/>
          </a:ln>
        </p:spPr>
        <p:style>
          <a:lnRef idx="1">
            <a:schemeClr val="accent1"/>
          </a:lnRef>
          <a:fillRef idx="0">
            <a:schemeClr val="accent1"/>
          </a:fillRef>
          <a:effectRef idx="0">
            <a:schemeClr val="accent1"/>
          </a:effectRef>
          <a:fontRef idx="minor">
            <a:schemeClr val="tx1"/>
          </a:fontRef>
        </p:style>
      </p:cxnSp>
      <p:sp>
        <p:nvSpPr>
          <p:cNvPr id="71" name="Rounded Rectangle 7">
            <a:extLst>
              <a:ext uri="{FF2B5EF4-FFF2-40B4-BE49-F238E27FC236}">
                <a16:creationId xmlns:a16="http://schemas.microsoft.com/office/drawing/2014/main" id="{C333BBB2-F3A2-7606-08A5-CEF03E99EE2F}"/>
              </a:ext>
            </a:extLst>
          </p:cNvPr>
          <p:cNvSpPr/>
          <p:nvPr/>
        </p:nvSpPr>
        <p:spPr>
          <a:xfrm>
            <a:off x="3553923" y="3344569"/>
            <a:ext cx="1315256" cy="340735"/>
          </a:xfrm>
          <a:prstGeom prst="rect">
            <a:avLst/>
          </a:prstGeom>
          <a:solidFill>
            <a:srgbClr val="AFC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a:solidFill>
                  <a:schemeClr val="bg1"/>
                </a:solidFill>
                <a:latin typeface="Segoe UI" panose="020B0502040204020203" pitchFamily="34" charset="0"/>
                <a:cs typeface="Segoe UI" panose="020B0502040204020203" pitchFamily="34" charset="0"/>
              </a:rPr>
              <a:t>FARMANET</a:t>
            </a:r>
            <a:endParaRPr lang="en-GB" sz="1200" b="1">
              <a:solidFill>
                <a:schemeClr val="bg1"/>
              </a:solidFill>
              <a:latin typeface="Segoe UI" panose="020B0502040204020203" pitchFamily="34" charset="0"/>
              <a:cs typeface="Segoe UI" panose="020B0502040204020203" pitchFamily="34" charset="0"/>
            </a:endParaRPr>
          </a:p>
        </p:txBody>
      </p:sp>
      <p:sp>
        <p:nvSpPr>
          <p:cNvPr id="72" name="Rounded Rectangle 7">
            <a:extLst>
              <a:ext uri="{FF2B5EF4-FFF2-40B4-BE49-F238E27FC236}">
                <a16:creationId xmlns:a16="http://schemas.microsoft.com/office/drawing/2014/main" id="{FD0934A0-D997-A152-1F27-BB60BDBCB6E2}"/>
              </a:ext>
            </a:extLst>
          </p:cNvPr>
          <p:cNvSpPr/>
          <p:nvPr/>
        </p:nvSpPr>
        <p:spPr>
          <a:xfrm>
            <a:off x="5323438" y="3324705"/>
            <a:ext cx="1580281" cy="340735"/>
          </a:xfrm>
          <a:prstGeom prst="rect">
            <a:avLst/>
          </a:prstGeom>
          <a:solidFill>
            <a:srgbClr val="DD9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a:solidFill>
                  <a:schemeClr val="bg1"/>
                </a:solidFill>
                <a:latin typeface="Segoe UI" panose="020B0502040204020203" pitchFamily="34" charset="0"/>
                <a:cs typeface="Segoe UI" panose="020B0502040204020203" pitchFamily="34" charset="0"/>
              </a:rPr>
              <a:t>HOSPITAL</a:t>
            </a:r>
            <a:endParaRPr lang="en-GB" sz="1200" b="1">
              <a:solidFill>
                <a:schemeClr val="bg1"/>
              </a:solidFill>
              <a:latin typeface="Segoe UI" panose="020B0502040204020203" pitchFamily="34" charset="0"/>
              <a:cs typeface="Segoe UI" panose="020B0502040204020203" pitchFamily="34" charset="0"/>
            </a:endParaRPr>
          </a:p>
        </p:txBody>
      </p:sp>
      <p:cxnSp>
        <p:nvCxnSpPr>
          <p:cNvPr id="73" name="Elbow Connector 66">
            <a:extLst>
              <a:ext uri="{FF2B5EF4-FFF2-40B4-BE49-F238E27FC236}">
                <a16:creationId xmlns:a16="http://schemas.microsoft.com/office/drawing/2014/main" id="{8E79AD38-8425-C83D-6D88-8E1B17920A1E}"/>
              </a:ext>
            </a:extLst>
          </p:cNvPr>
          <p:cNvCxnSpPr>
            <a:cxnSpLocks/>
          </p:cNvCxnSpPr>
          <p:nvPr/>
        </p:nvCxnSpPr>
        <p:spPr>
          <a:xfrm rot="16200000" flipH="1" flipV="1">
            <a:off x="3723481" y="1368255"/>
            <a:ext cx="432142" cy="4348054"/>
          </a:xfrm>
          <a:prstGeom prst="bentConnector3">
            <a:avLst>
              <a:gd name="adj1" fmla="val -15428"/>
            </a:avLst>
          </a:prstGeom>
          <a:ln w="28575">
            <a:solidFill>
              <a:srgbClr val="F2736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66">
            <a:extLst>
              <a:ext uri="{FF2B5EF4-FFF2-40B4-BE49-F238E27FC236}">
                <a16:creationId xmlns:a16="http://schemas.microsoft.com/office/drawing/2014/main" id="{5D9E019D-B974-407D-2272-088C1FEE3725}"/>
              </a:ext>
            </a:extLst>
          </p:cNvPr>
          <p:cNvCxnSpPr>
            <a:cxnSpLocks/>
          </p:cNvCxnSpPr>
          <p:nvPr/>
        </p:nvCxnSpPr>
        <p:spPr>
          <a:xfrm rot="10800000" flipV="1">
            <a:off x="1765525" y="3516443"/>
            <a:ext cx="1788398" cy="241910"/>
          </a:xfrm>
          <a:prstGeom prst="bentConnector2">
            <a:avLst/>
          </a:prstGeom>
          <a:ln w="28575">
            <a:solidFill>
              <a:srgbClr val="F273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21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6" grpId="0"/>
      <p:bldP spid="17" grpId="0"/>
      <p:bldP spid="26" grpId="0"/>
      <p:bldP spid="6" grpId="0" animBg="1"/>
      <p:bldP spid="11" grpId="0"/>
      <p:bldP spid="67" grpId="0" animBg="1"/>
      <p:bldP spid="71" grpId="0" animBg="1"/>
      <p:bldP spid="7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8801CB-9FCF-368A-6995-75287849AD19}"/>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719C567-1F97-D547-A89A-8571321D3AB9}"/>
              </a:ext>
            </a:extLst>
          </p:cNvPr>
          <p:cNvSpPr txBox="1"/>
          <p:nvPr/>
        </p:nvSpPr>
        <p:spPr>
          <a:xfrm>
            <a:off x="329520" y="1269470"/>
            <a:ext cx="11383054" cy="4305409"/>
          </a:xfrm>
          <a:prstGeom prst="rect">
            <a:avLst/>
          </a:prstGeom>
          <a:noFill/>
        </p:spPr>
        <p:txBody>
          <a:bodyPr wrap="square">
            <a:spAutoFit/>
          </a:bodyPr>
          <a:lstStyle/>
          <a:p>
            <a:pPr>
              <a:lnSpc>
                <a:spcPct val="200000"/>
              </a:lnSpc>
            </a:pPr>
            <a:r>
              <a:rPr lang="en-GB" sz="2000" dirty="0">
                <a:solidFill>
                  <a:srgbClr val="000000"/>
                </a:solidFill>
                <a:latin typeface="Segoe UI" panose="020B0502040204020203" pitchFamily="34" charset="0"/>
                <a:cs typeface="Segoe UI" panose="020B0502040204020203" pitchFamily="34" charset="0"/>
              </a:rPr>
              <a:t>Health insurance literacy: “The capacity to find and evaluate information about health plans, select the best plan given financial and health circumstances, and use the plan once enrolled”</a:t>
            </a:r>
          </a:p>
          <a:p>
            <a:pPr>
              <a:lnSpc>
                <a:spcPct val="200000"/>
              </a:lnSpc>
            </a:pPr>
            <a:r>
              <a:rPr lang="en-GB" sz="2000" b="1" i="0" dirty="0">
                <a:solidFill>
                  <a:srgbClr val="000000"/>
                </a:solidFill>
                <a:effectLst/>
                <a:latin typeface="Segoe UI" panose="020B0502040204020203" pitchFamily="34" charset="0"/>
                <a:cs typeface="Segoe UI" panose="020B0502040204020203" pitchFamily="34" charset="0"/>
              </a:rPr>
              <a:t>3 health literacy challenges with regards to health insurance</a:t>
            </a:r>
          </a:p>
          <a:p>
            <a:pPr marL="538163" indent="-538163">
              <a:lnSpc>
                <a:spcPct val="200000"/>
              </a:lnSpc>
              <a:buFont typeface="+mj-lt"/>
              <a:buAutoNum type="arabicPeriod"/>
            </a:pPr>
            <a:r>
              <a:rPr lang="en-GB" sz="2000" b="0" i="0" dirty="0">
                <a:solidFill>
                  <a:srgbClr val="000000"/>
                </a:solidFill>
                <a:effectLst/>
                <a:latin typeface="Segoe UI" panose="020B0502040204020203" pitchFamily="34" charset="0"/>
                <a:cs typeface="Segoe UI" panose="020B0502040204020203" pitchFamily="34" charset="0"/>
              </a:rPr>
              <a:t>People's ability to </a:t>
            </a:r>
            <a:r>
              <a:rPr lang="en-GB" sz="2000" b="1" i="0" dirty="0">
                <a:solidFill>
                  <a:srgbClr val="000000"/>
                </a:solidFill>
                <a:effectLst/>
                <a:latin typeface="Segoe UI" panose="020B0502040204020203" pitchFamily="34" charset="0"/>
                <a:cs typeface="Segoe UI" panose="020B0502040204020203" pitchFamily="34" charset="0"/>
              </a:rPr>
              <a:t>determine their coverage eligibility </a:t>
            </a:r>
            <a:r>
              <a:rPr lang="en-GB" sz="2000" b="0" i="0" dirty="0">
                <a:solidFill>
                  <a:srgbClr val="000000"/>
                </a:solidFill>
                <a:effectLst/>
                <a:latin typeface="Segoe UI" panose="020B0502040204020203" pitchFamily="34" charset="0"/>
                <a:cs typeface="Segoe UI" panose="020B0502040204020203" pitchFamily="34" charset="0"/>
              </a:rPr>
              <a:t>and </a:t>
            </a:r>
            <a:r>
              <a:rPr lang="en-GB" sz="2000" b="1" i="0" dirty="0">
                <a:solidFill>
                  <a:srgbClr val="000000"/>
                </a:solidFill>
                <a:effectLst/>
                <a:latin typeface="Segoe UI" panose="020B0502040204020203" pitchFamily="34" charset="0"/>
                <a:cs typeface="Segoe UI" panose="020B0502040204020203" pitchFamily="34" charset="0"/>
              </a:rPr>
              <a:t>navigate the enrolment system</a:t>
            </a:r>
            <a:r>
              <a:rPr lang="en-GB" sz="2000" b="0" i="0" dirty="0">
                <a:solidFill>
                  <a:srgbClr val="000000"/>
                </a:solidFill>
                <a:effectLst/>
                <a:latin typeface="Segoe UI" panose="020B0502040204020203" pitchFamily="34" charset="0"/>
                <a:cs typeface="Segoe UI" panose="020B0502040204020203" pitchFamily="34" charset="0"/>
              </a:rPr>
              <a:t> </a:t>
            </a:r>
          </a:p>
          <a:p>
            <a:pPr marL="538163" indent="-538163">
              <a:lnSpc>
                <a:spcPct val="200000"/>
              </a:lnSpc>
              <a:buFont typeface="+mj-lt"/>
              <a:buAutoNum type="arabicPeriod"/>
            </a:pPr>
            <a:r>
              <a:rPr lang="en-GB" sz="2000" dirty="0">
                <a:solidFill>
                  <a:srgbClr val="000000"/>
                </a:solidFill>
                <a:latin typeface="Segoe UI" panose="020B0502040204020203" pitchFamily="34" charset="0"/>
                <a:cs typeface="Segoe UI" panose="020B0502040204020203" pitchFamily="34" charset="0"/>
              </a:rPr>
              <a:t>The </a:t>
            </a:r>
            <a:r>
              <a:rPr lang="en-GB" sz="2000" b="1" i="0" dirty="0">
                <a:solidFill>
                  <a:srgbClr val="000000"/>
                </a:solidFill>
                <a:effectLst/>
                <a:latin typeface="Segoe UI" panose="020B0502040204020203" pitchFamily="34" charset="0"/>
                <a:cs typeface="Segoe UI" panose="020B0502040204020203" pitchFamily="34" charset="0"/>
              </a:rPr>
              <a:t>broad choice of plans </a:t>
            </a:r>
            <a:r>
              <a:rPr lang="en-GB" sz="2000" b="0" i="0" dirty="0">
                <a:solidFill>
                  <a:srgbClr val="000000"/>
                </a:solidFill>
                <a:effectLst/>
                <a:latin typeface="Segoe UI" panose="020B0502040204020203" pitchFamily="34" charset="0"/>
                <a:cs typeface="Segoe UI" panose="020B0502040204020203" pitchFamily="34" charset="0"/>
              </a:rPr>
              <a:t>and people's ability to compare insurance plans and coverage</a:t>
            </a:r>
          </a:p>
          <a:p>
            <a:pPr marL="538163" indent="-538163">
              <a:lnSpc>
                <a:spcPct val="200000"/>
              </a:lnSpc>
              <a:buFont typeface="+mj-lt"/>
              <a:buAutoNum type="arabicPeriod"/>
            </a:pPr>
            <a:r>
              <a:rPr lang="en-GB" sz="2000" dirty="0">
                <a:solidFill>
                  <a:srgbClr val="000000"/>
                </a:solidFill>
                <a:latin typeface="Segoe UI" panose="020B0502040204020203" pitchFamily="34" charset="0"/>
                <a:cs typeface="Segoe UI" panose="020B0502040204020203" pitchFamily="34" charset="0"/>
              </a:rPr>
              <a:t>O</a:t>
            </a:r>
            <a:r>
              <a:rPr lang="en-GB" sz="2000" b="0" i="0" dirty="0">
                <a:solidFill>
                  <a:srgbClr val="000000"/>
                </a:solidFill>
                <a:effectLst/>
                <a:latin typeface="Segoe UI" panose="020B0502040204020203" pitchFamily="34" charset="0"/>
                <a:cs typeface="Segoe UI" panose="020B0502040204020203" pitchFamily="34" charset="0"/>
              </a:rPr>
              <a:t>nce people are enrolled, it is a challenge for them to </a:t>
            </a:r>
            <a:r>
              <a:rPr lang="en-GB" sz="2000" b="1" i="0" dirty="0">
                <a:solidFill>
                  <a:srgbClr val="000000"/>
                </a:solidFill>
                <a:effectLst/>
                <a:latin typeface="Segoe UI" panose="020B0502040204020203" pitchFamily="34" charset="0"/>
                <a:cs typeface="Segoe UI" panose="020B0502040204020203" pitchFamily="34" charset="0"/>
              </a:rPr>
              <a:t>use their coverage to connect to the care they need</a:t>
            </a:r>
            <a:endParaRPr lang="en-GB" sz="200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FD1411F1-6526-C2B5-BFD1-93AAAE8551C8}"/>
              </a:ext>
            </a:extLst>
          </p:cNvPr>
          <p:cNvSpPr txBox="1"/>
          <p:nvPr/>
        </p:nvSpPr>
        <p:spPr>
          <a:xfrm>
            <a:off x="370947" y="5728878"/>
            <a:ext cx="11300199" cy="584775"/>
          </a:xfrm>
          <a:prstGeom prst="rect">
            <a:avLst/>
          </a:prstGeom>
          <a:noFill/>
        </p:spPr>
        <p:txBody>
          <a:bodyPr wrap="square">
            <a:spAutoFit/>
          </a:bodyPr>
          <a:lstStyle/>
          <a:p>
            <a:r>
              <a:rPr lang="en-GB" sz="1600" dirty="0">
                <a:solidFill>
                  <a:schemeClr val="bg1">
                    <a:lumMod val="50000"/>
                  </a:schemeClr>
                </a:solidFill>
                <a:latin typeface="Segoe UI" panose="020B0502040204020203" pitchFamily="34" charset="0"/>
                <a:cs typeface="Segoe UI" panose="020B0502040204020203" pitchFamily="34" charset="0"/>
              </a:rPr>
              <a:t>Source: Health Insurance and Insights from Health Literacy, Roundtable on Health Literacy; Board on Population Health and Public Health Practice; Health and Medicine Division; National Academies of Sciences, Engineering, and Medicine, 2016</a:t>
            </a:r>
          </a:p>
        </p:txBody>
      </p:sp>
      <p:sp>
        <p:nvSpPr>
          <p:cNvPr id="3" name="TextBox 2">
            <a:extLst>
              <a:ext uri="{FF2B5EF4-FFF2-40B4-BE49-F238E27FC236}">
                <a16:creationId xmlns:a16="http://schemas.microsoft.com/office/drawing/2014/main" id="{1D55EB26-2A7A-215E-8148-0734F6B72D86}"/>
              </a:ext>
            </a:extLst>
          </p:cNvPr>
          <p:cNvSpPr txBox="1"/>
          <p:nvPr/>
        </p:nvSpPr>
        <p:spPr>
          <a:xfrm>
            <a:off x="480648" y="499189"/>
            <a:ext cx="11466710" cy="769441"/>
          </a:xfrm>
          <a:prstGeom prst="rect">
            <a:avLst/>
          </a:prstGeom>
          <a:noFill/>
        </p:spPr>
        <p:txBody>
          <a:bodyPr wrap="square" lIns="91440" tIns="45720" rIns="91440" bIns="45720" rtlCol="0" anchor="t">
            <a:spAutoFit/>
          </a:bodyPr>
          <a:lstStyle/>
          <a:p>
            <a:pPr algn="ctr"/>
            <a:r>
              <a:rPr lang="nl-BE" sz="4400" b="1">
                <a:solidFill>
                  <a:schemeClr val="accent3"/>
                </a:solidFill>
                <a:latin typeface="Segoe UI Black"/>
                <a:ea typeface="Segoe UI Black"/>
                <a:cs typeface="Arial"/>
              </a:rPr>
              <a:t>HEALTH INSURANCE LITERACY</a:t>
            </a:r>
          </a:p>
        </p:txBody>
      </p:sp>
      <p:sp>
        <p:nvSpPr>
          <p:cNvPr id="4" name="Rectangle: Rounded Corners 3">
            <a:extLst>
              <a:ext uri="{FF2B5EF4-FFF2-40B4-BE49-F238E27FC236}">
                <a16:creationId xmlns:a16="http://schemas.microsoft.com/office/drawing/2014/main" id="{CA230912-0D85-81C7-993E-0C836CA9ABB6}"/>
              </a:ext>
            </a:extLst>
          </p:cNvPr>
          <p:cNvSpPr/>
          <p:nvPr/>
        </p:nvSpPr>
        <p:spPr>
          <a:xfrm>
            <a:off x="412376" y="3303506"/>
            <a:ext cx="468000" cy="468000"/>
          </a:xfrm>
          <a:prstGeom prst="round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latin typeface="Segoe UI Black" panose="020B0A02040204020203" pitchFamily="34" charset="0"/>
                <a:ea typeface="Segoe UI Black" panose="020B0A02040204020203" pitchFamily="34" charset="0"/>
              </a:rPr>
              <a:t>1</a:t>
            </a:r>
            <a:endParaRPr lang="en-GB">
              <a:latin typeface="Segoe UI Black" panose="020B0A02040204020203" pitchFamily="34" charset="0"/>
              <a:ea typeface="Segoe UI Black" panose="020B0A02040204020203" pitchFamily="34" charset="0"/>
            </a:endParaRPr>
          </a:p>
        </p:txBody>
      </p:sp>
      <p:sp>
        <p:nvSpPr>
          <p:cNvPr id="6" name="Rectangle: Rounded Corners 5">
            <a:extLst>
              <a:ext uri="{FF2B5EF4-FFF2-40B4-BE49-F238E27FC236}">
                <a16:creationId xmlns:a16="http://schemas.microsoft.com/office/drawing/2014/main" id="{E6DDF45E-1C63-916B-0ED9-66DFD4A4622F}"/>
              </a:ext>
            </a:extLst>
          </p:cNvPr>
          <p:cNvSpPr/>
          <p:nvPr/>
        </p:nvSpPr>
        <p:spPr>
          <a:xfrm>
            <a:off x="412376" y="3925505"/>
            <a:ext cx="468000" cy="46800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latin typeface="Segoe UI Black" panose="020B0A02040204020203" pitchFamily="34" charset="0"/>
                <a:ea typeface="Segoe UI Black" panose="020B0A02040204020203" pitchFamily="34" charset="0"/>
              </a:rPr>
              <a:t>2</a:t>
            </a:r>
            <a:endParaRPr lang="en-GB">
              <a:latin typeface="Segoe UI Black" panose="020B0A02040204020203" pitchFamily="34" charset="0"/>
              <a:ea typeface="Segoe UI Black" panose="020B0A02040204020203" pitchFamily="34" charset="0"/>
            </a:endParaRPr>
          </a:p>
        </p:txBody>
      </p:sp>
      <p:sp>
        <p:nvSpPr>
          <p:cNvPr id="8" name="Rectangle: Rounded Corners 7">
            <a:extLst>
              <a:ext uri="{FF2B5EF4-FFF2-40B4-BE49-F238E27FC236}">
                <a16:creationId xmlns:a16="http://schemas.microsoft.com/office/drawing/2014/main" id="{73B8DE60-0670-442C-13F9-50DD57ADF83B}"/>
              </a:ext>
            </a:extLst>
          </p:cNvPr>
          <p:cNvSpPr/>
          <p:nvPr/>
        </p:nvSpPr>
        <p:spPr>
          <a:xfrm>
            <a:off x="412376" y="4547504"/>
            <a:ext cx="468000" cy="468000"/>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latin typeface="Segoe UI Black" panose="020B0A02040204020203" pitchFamily="34" charset="0"/>
                <a:ea typeface="Segoe UI Black" panose="020B0A02040204020203" pitchFamily="34" charset="0"/>
              </a:rPr>
              <a:t>3</a:t>
            </a:r>
            <a:endParaRPr lang="en-GB">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44241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9">
            <a:extLst>
              <a:ext uri="{FF2B5EF4-FFF2-40B4-BE49-F238E27FC236}">
                <a16:creationId xmlns:a16="http://schemas.microsoft.com/office/drawing/2014/main" id="{7129CE0A-747F-4E0E-B20B-FD30F63112D1}"/>
              </a:ext>
            </a:extLst>
          </p:cNvPr>
          <p:cNvSpPr txBox="1">
            <a:spLocks/>
          </p:cNvSpPr>
          <p:nvPr/>
        </p:nvSpPr>
        <p:spPr>
          <a:xfrm>
            <a:off x="66512" y="2039754"/>
            <a:ext cx="5212724" cy="4243703"/>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2200" b="1" kern="1200">
                <a:solidFill>
                  <a:schemeClr val="tx2"/>
                </a:solidFill>
                <a:latin typeface="Arial" panose="020B0604020202020204" pitchFamily="34" charset="0"/>
                <a:ea typeface="+mn-ea"/>
                <a:cs typeface="Arial" panose="020B0604020202020204" pitchFamily="34" charset="0"/>
              </a:defRPr>
            </a:lvl1pPr>
            <a:lvl2pPr marL="361950" indent="-361950" algn="l" defTabSz="914400" rtl="0" eaLnBrk="1" latinLnBrk="0" hangingPunct="1">
              <a:lnSpc>
                <a:spcPct val="110000"/>
              </a:lnSpc>
              <a:spcBef>
                <a:spcPts val="500"/>
              </a:spcBef>
              <a:buFontTx/>
              <a:buBlip>
                <a:blip r:embed="rId3"/>
              </a:buBlip>
              <a:tabLst>
                <a:tab pos="361950" algn="l"/>
              </a:tabLst>
              <a:defRPr sz="2000" kern="1200">
                <a:solidFill>
                  <a:schemeClr val="tx2"/>
                </a:solidFill>
                <a:latin typeface="Arial" panose="020B0604020202020204" pitchFamily="34" charset="0"/>
                <a:ea typeface="+mn-ea"/>
                <a:cs typeface="Arial" panose="020B0604020202020204" pitchFamily="34" charset="0"/>
              </a:defRPr>
            </a:lvl2pPr>
            <a:lvl3pPr marL="715963" indent="0" algn="l" defTabSz="914400" rtl="0" eaLnBrk="1" latinLnBrk="0" hangingPunct="1">
              <a:lnSpc>
                <a:spcPct val="110000"/>
              </a:lnSpc>
              <a:spcBef>
                <a:spcPts val="500"/>
              </a:spcBef>
              <a:buFontTx/>
              <a:buNone/>
              <a:defRPr sz="2000" kern="1200">
                <a:solidFill>
                  <a:schemeClr val="tx2"/>
                </a:solidFill>
                <a:latin typeface="Arial" panose="020B0604020202020204" pitchFamily="34" charset="0"/>
                <a:ea typeface="+mn-ea"/>
                <a:cs typeface="Arial" panose="020B0604020202020204" pitchFamily="34" charset="0"/>
              </a:defRPr>
            </a:lvl3pPr>
            <a:lvl4pPr marL="1077913" indent="0" algn="l" defTabSz="914400" rtl="0" eaLnBrk="1" latinLnBrk="0" hangingPunct="1">
              <a:lnSpc>
                <a:spcPct val="110000"/>
              </a:lnSpc>
              <a:spcBef>
                <a:spcPts val="500"/>
              </a:spcBef>
              <a:buFontTx/>
              <a:buNone/>
              <a:defRPr sz="2000" kern="1200">
                <a:solidFill>
                  <a:schemeClr val="tx2"/>
                </a:solidFill>
                <a:latin typeface="Arial" panose="020B0604020202020204" pitchFamily="34" charset="0"/>
                <a:ea typeface="+mn-ea"/>
                <a:cs typeface="Arial" panose="020B0604020202020204" pitchFamily="34" charset="0"/>
              </a:defRPr>
            </a:lvl4pPr>
            <a:lvl5pPr marL="1431925" indent="0" algn="l" defTabSz="914400" rtl="0" eaLnBrk="1" latinLnBrk="0" hangingPunct="1">
              <a:lnSpc>
                <a:spcPct val="110000"/>
              </a:lnSpc>
              <a:spcBef>
                <a:spcPts val="500"/>
              </a:spcBef>
              <a:buFontTx/>
              <a:buNone/>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200000"/>
              </a:lnSpc>
            </a:pPr>
            <a:br>
              <a:rPr lang="en-GB" sz="1800" b="0">
                <a:latin typeface="Segoe UI" panose="020B0502040204020203" pitchFamily="34" charset="0"/>
                <a:cs typeface="Segoe UI" panose="020B0502040204020203" pitchFamily="34" charset="0"/>
              </a:rPr>
            </a:br>
            <a:r>
              <a:rPr lang="en-GB" sz="1800" b="0">
                <a:latin typeface="Segoe UI" panose="020B0502040204020203" pitchFamily="34" charset="0"/>
                <a:cs typeface="Segoe UI" panose="020B0502040204020203" pitchFamily="34" charset="0"/>
              </a:rPr>
              <a:t>The more people have the keys to finding, understanding, and using health information, the more they will be able to make informed decisions in favour of their health, to be involved, to play an active role (empowerment), and to participate in decision-making (shared decision).</a:t>
            </a:r>
            <a:endParaRPr lang="fr-FR" sz="1800" b="0">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4D6E89A6-F539-142E-08C1-C6A4E8CE2EBD}"/>
              </a:ext>
            </a:extLst>
          </p:cNvPr>
          <p:cNvSpPr txBox="1"/>
          <p:nvPr/>
        </p:nvSpPr>
        <p:spPr>
          <a:xfrm>
            <a:off x="0" y="257691"/>
            <a:ext cx="12192000" cy="1446550"/>
          </a:xfrm>
          <a:prstGeom prst="rect">
            <a:avLst/>
          </a:prstGeom>
          <a:noFill/>
        </p:spPr>
        <p:txBody>
          <a:bodyPr wrap="square" lIns="91440" tIns="45720" rIns="91440" bIns="45720" rtlCol="0" anchor="t">
            <a:spAutoFit/>
          </a:bodyPr>
          <a:lstStyle/>
          <a:p>
            <a:pPr algn="ctr"/>
            <a:r>
              <a:rPr lang="nl-BE" sz="4400" b="1">
                <a:solidFill>
                  <a:srgbClr val="FFC000"/>
                </a:solidFill>
                <a:latin typeface="Segoe UI Black"/>
                <a:ea typeface="Segoe UI Black"/>
                <a:cs typeface="Arial"/>
              </a:rPr>
              <a:t>OUR VISION ON HEALTH PREVENTION AND HEALTH PROMOTION</a:t>
            </a:r>
          </a:p>
        </p:txBody>
      </p:sp>
      <p:sp>
        <p:nvSpPr>
          <p:cNvPr id="42" name="Rectangle 41">
            <a:extLst>
              <a:ext uri="{FF2B5EF4-FFF2-40B4-BE49-F238E27FC236}">
                <a16:creationId xmlns:a16="http://schemas.microsoft.com/office/drawing/2014/main" id="{ABF37508-C595-FFC7-BF21-D020ADF22713}"/>
              </a:ext>
            </a:extLst>
          </p:cNvPr>
          <p:cNvSpPr/>
          <p:nvPr/>
        </p:nvSpPr>
        <p:spPr>
          <a:xfrm>
            <a:off x="5210302" y="1887650"/>
            <a:ext cx="6900833" cy="638236"/>
          </a:xfrm>
          <a:prstGeom prst="rect">
            <a:avLst/>
          </a:prstGeom>
          <a:solidFill>
            <a:srgbClr val="224C7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50">
              <a:latin typeface="Segoe UI" panose="020B0502040204020203"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450E24EA-F91F-7B84-9AC1-6BB91579BE7B}"/>
              </a:ext>
            </a:extLst>
          </p:cNvPr>
          <p:cNvGrpSpPr/>
          <p:nvPr/>
        </p:nvGrpSpPr>
        <p:grpSpPr>
          <a:xfrm>
            <a:off x="5348169" y="2709294"/>
            <a:ext cx="6648666" cy="3300161"/>
            <a:chOff x="5348169" y="2352000"/>
            <a:chExt cx="6648666" cy="3657456"/>
          </a:xfrm>
        </p:grpSpPr>
        <p:grpSp>
          <p:nvGrpSpPr>
            <p:cNvPr id="3" name="Group 2">
              <a:extLst>
                <a:ext uri="{FF2B5EF4-FFF2-40B4-BE49-F238E27FC236}">
                  <a16:creationId xmlns:a16="http://schemas.microsoft.com/office/drawing/2014/main" id="{E13E2D3F-384A-FFF9-A9C3-705841817FF0}"/>
                </a:ext>
              </a:extLst>
            </p:cNvPr>
            <p:cNvGrpSpPr/>
            <p:nvPr/>
          </p:nvGrpSpPr>
          <p:grpSpPr>
            <a:xfrm>
              <a:off x="5348169" y="2352000"/>
              <a:ext cx="6648666" cy="3657456"/>
              <a:chOff x="128266" y="1586482"/>
              <a:chExt cx="11939815" cy="4578302"/>
            </a:xfrm>
          </p:grpSpPr>
          <p:grpSp>
            <p:nvGrpSpPr>
              <p:cNvPr id="5" name="Group 4">
                <a:extLst>
                  <a:ext uri="{FF2B5EF4-FFF2-40B4-BE49-F238E27FC236}">
                    <a16:creationId xmlns:a16="http://schemas.microsoft.com/office/drawing/2014/main" id="{D16CAD92-89DC-0523-6666-51837AB1E483}"/>
                  </a:ext>
                </a:extLst>
              </p:cNvPr>
              <p:cNvGrpSpPr/>
              <p:nvPr/>
            </p:nvGrpSpPr>
            <p:grpSpPr>
              <a:xfrm>
                <a:off x="128266" y="3155994"/>
                <a:ext cx="5842228" cy="3008790"/>
                <a:chOff x="136403" y="3655183"/>
                <a:chExt cx="6212848" cy="3008790"/>
              </a:xfrm>
            </p:grpSpPr>
            <p:sp>
              <p:nvSpPr>
                <p:cNvPr id="22" name="Rectangle: Rounded Corners 21">
                  <a:extLst>
                    <a:ext uri="{FF2B5EF4-FFF2-40B4-BE49-F238E27FC236}">
                      <a16:creationId xmlns:a16="http://schemas.microsoft.com/office/drawing/2014/main" id="{ED2D5A25-95C9-AE2C-B9F1-1F8CCB26BFA4}"/>
                    </a:ext>
                  </a:extLst>
                </p:cNvPr>
                <p:cNvSpPr/>
                <p:nvPr/>
              </p:nvSpPr>
              <p:spPr>
                <a:xfrm>
                  <a:off x="136403" y="3655183"/>
                  <a:ext cx="6212848" cy="1446550"/>
                </a:xfrm>
                <a:prstGeom prst="roundRect">
                  <a:avLst/>
                </a:prstGeom>
                <a:solidFill>
                  <a:srgbClr val="69353F"/>
                </a:solidFill>
              </p:spPr>
              <p:style>
                <a:lnRef idx="2">
                  <a:schemeClr val="accent1">
                    <a:shade val="50000"/>
                  </a:schemeClr>
                </a:lnRef>
                <a:fillRef idx="1">
                  <a:schemeClr val="accent1"/>
                </a:fillRef>
                <a:effectRef idx="0">
                  <a:schemeClr val="accent1"/>
                </a:effectRef>
                <a:fontRef idx="minor">
                  <a:schemeClr val="lt1"/>
                </a:fontRef>
              </p:style>
              <p:txBody>
                <a:bodyPr rIns="1980000" rtlCol="0" anchor="ctr"/>
                <a:lstStyle/>
                <a:p>
                  <a:pPr>
                    <a:lnSpc>
                      <a:spcPct val="150000"/>
                    </a:lnSpc>
                  </a:pPr>
                  <a:r>
                    <a:rPr lang="nl-BE" sz="950" b="1">
                      <a:latin typeface="Segoe UI" panose="020B0502040204020203" pitchFamily="34" charset="0"/>
                      <a:cs typeface="Segoe UI" panose="020B0502040204020203" pitchFamily="34" charset="0"/>
                    </a:rPr>
                    <a:t>Health </a:t>
                  </a:r>
                  <a:r>
                    <a:rPr lang="nl-BE" sz="950" b="1" err="1">
                      <a:latin typeface="Segoe UI" panose="020B0502040204020203" pitchFamily="34" charset="0"/>
                      <a:cs typeface="Segoe UI" panose="020B0502040204020203" pitchFamily="34" charset="0"/>
                    </a:rPr>
                    <a:t>literacy</a:t>
                  </a:r>
                  <a:r>
                    <a:rPr lang="nl-BE" sz="950" b="1">
                      <a:latin typeface="Segoe UI" panose="020B0502040204020203" pitchFamily="34" charset="0"/>
                      <a:cs typeface="Segoe UI" panose="020B0502040204020203" pitchFamily="34" charset="0"/>
                    </a:rPr>
                    <a:t> as a PARTNER of health promotion</a:t>
                  </a:r>
                  <a:endParaRPr lang="en-GB" sz="950" b="1">
                    <a:latin typeface="Segoe UI" panose="020B0502040204020203" pitchFamily="34" charset="0"/>
                    <a:cs typeface="Segoe UI" panose="020B0502040204020203" pitchFamily="34" charset="0"/>
                  </a:endParaRPr>
                </a:p>
              </p:txBody>
            </p:sp>
            <p:sp>
              <p:nvSpPr>
                <p:cNvPr id="23" name="Rectangle: Rounded Corners 22">
                  <a:extLst>
                    <a:ext uri="{FF2B5EF4-FFF2-40B4-BE49-F238E27FC236}">
                      <a16:creationId xmlns:a16="http://schemas.microsoft.com/office/drawing/2014/main" id="{2039A3CA-6834-563A-97EF-5169C7627D18}"/>
                    </a:ext>
                  </a:extLst>
                </p:cNvPr>
                <p:cNvSpPr/>
                <p:nvPr/>
              </p:nvSpPr>
              <p:spPr>
                <a:xfrm>
                  <a:off x="136403" y="5217423"/>
                  <a:ext cx="6212848" cy="1446550"/>
                </a:xfrm>
                <a:prstGeom prst="roundRect">
                  <a:avLst/>
                </a:prstGeom>
                <a:solidFill>
                  <a:srgbClr val="69353F"/>
                </a:solidFill>
              </p:spPr>
              <p:style>
                <a:lnRef idx="2">
                  <a:schemeClr val="accent1">
                    <a:shade val="50000"/>
                  </a:schemeClr>
                </a:lnRef>
                <a:fillRef idx="1">
                  <a:schemeClr val="accent1"/>
                </a:fillRef>
                <a:effectRef idx="0">
                  <a:schemeClr val="accent1"/>
                </a:effectRef>
                <a:fontRef idx="minor">
                  <a:schemeClr val="lt1"/>
                </a:fontRef>
              </p:style>
              <p:txBody>
                <a:bodyPr rIns="1980000" rtlCol="0" anchor="ctr"/>
                <a:lstStyle/>
                <a:p>
                  <a:pPr>
                    <a:lnSpc>
                      <a:spcPct val="150000"/>
                    </a:lnSpc>
                  </a:pPr>
                  <a:r>
                    <a:rPr lang="nl-BE" sz="950" b="1">
                      <a:latin typeface="Segoe UI" panose="020B0502040204020203" pitchFamily="34" charset="0"/>
                      <a:cs typeface="Segoe UI" panose="020B0502040204020203" pitchFamily="34" charset="0"/>
                    </a:rPr>
                    <a:t>Health </a:t>
                  </a:r>
                  <a:r>
                    <a:rPr lang="nl-BE" sz="950" b="1" err="1">
                      <a:latin typeface="Segoe UI" panose="020B0502040204020203" pitchFamily="34" charset="0"/>
                      <a:cs typeface="Segoe UI" panose="020B0502040204020203" pitchFamily="34" charset="0"/>
                    </a:rPr>
                    <a:t>literacy</a:t>
                  </a:r>
                  <a:r>
                    <a:rPr lang="nl-BE" sz="950" b="1">
                      <a:latin typeface="Segoe UI" panose="020B0502040204020203" pitchFamily="34" charset="0"/>
                      <a:cs typeface="Segoe UI" panose="020B0502040204020203" pitchFamily="34" charset="0"/>
                    </a:rPr>
                    <a:t> as </a:t>
                  </a:r>
                  <a:r>
                    <a:rPr lang="nl-BE" sz="950" b="1" err="1">
                      <a:latin typeface="Segoe UI" panose="020B0502040204020203" pitchFamily="34" charset="0"/>
                      <a:cs typeface="Segoe UI" panose="020B0502040204020203" pitchFamily="34" charset="0"/>
                    </a:rPr>
                    <a:t>an</a:t>
                  </a:r>
                  <a:r>
                    <a:rPr lang="nl-BE" sz="950" b="1">
                      <a:latin typeface="Segoe UI" panose="020B0502040204020203" pitchFamily="34" charset="0"/>
                      <a:cs typeface="Segoe UI" panose="020B0502040204020203" pitchFamily="34" charset="0"/>
                    </a:rPr>
                    <a:t> INFORMANT </a:t>
                  </a:r>
                  <a:r>
                    <a:rPr lang="nl-BE" sz="950" b="1" err="1">
                      <a:latin typeface="Segoe UI" panose="020B0502040204020203" pitchFamily="34" charset="0"/>
                      <a:cs typeface="Segoe UI" panose="020B0502040204020203" pitchFamily="34" charset="0"/>
                    </a:rPr>
                    <a:t>for</a:t>
                  </a:r>
                  <a:r>
                    <a:rPr lang="nl-BE" sz="950" b="1">
                      <a:latin typeface="Segoe UI" panose="020B0502040204020203" pitchFamily="34" charset="0"/>
                      <a:cs typeface="Segoe UI" panose="020B0502040204020203" pitchFamily="34" charset="0"/>
                    </a:rPr>
                    <a:t> health promotion</a:t>
                  </a:r>
                  <a:endParaRPr lang="en-GB" sz="950" b="1">
                    <a:latin typeface="Segoe UI" panose="020B0502040204020203" pitchFamily="34" charset="0"/>
                    <a:cs typeface="Segoe UI" panose="020B0502040204020203" pitchFamily="34" charset="0"/>
                  </a:endParaRPr>
                </a:p>
              </p:txBody>
            </p:sp>
            <p:sp>
              <p:nvSpPr>
                <p:cNvPr id="24" name="Rectangle: Rounded Corners 23">
                  <a:extLst>
                    <a:ext uri="{FF2B5EF4-FFF2-40B4-BE49-F238E27FC236}">
                      <a16:creationId xmlns:a16="http://schemas.microsoft.com/office/drawing/2014/main" id="{5A27D5EF-593E-AD52-12D3-38AA2002C4D2}"/>
                    </a:ext>
                  </a:extLst>
                </p:cNvPr>
                <p:cNvSpPr/>
                <p:nvPr/>
              </p:nvSpPr>
              <p:spPr>
                <a:xfrm>
                  <a:off x="2574801" y="3779265"/>
                  <a:ext cx="1800000" cy="1198386"/>
                </a:xfrm>
                <a:prstGeom prst="roundRect">
                  <a:avLst/>
                </a:prstGeom>
                <a:solidFill>
                  <a:srgbClr val="BA9790"/>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lnSpc>
                      <a:spcPct val="150000"/>
                    </a:lnSpc>
                  </a:pPr>
                  <a:r>
                    <a:rPr lang="nl-BE" sz="950" b="1">
                      <a:latin typeface="Segoe UI" panose="020B0502040204020203" pitchFamily="34" charset="0"/>
                      <a:cs typeface="Segoe UI" panose="020B0502040204020203" pitchFamily="34" charset="0"/>
                    </a:rPr>
                    <a:t>Health </a:t>
                  </a:r>
                  <a:br>
                    <a:rPr lang="nl-BE" sz="950" b="1">
                      <a:latin typeface="Segoe UI" panose="020B0502040204020203" pitchFamily="34" charset="0"/>
                      <a:cs typeface="Segoe UI" panose="020B0502040204020203" pitchFamily="34" charset="0"/>
                    </a:rPr>
                  </a:br>
                  <a:r>
                    <a:rPr lang="nl-BE" sz="950" b="1" err="1">
                      <a:latin typeface="Segoe UI" panose="020B0502040204020203" pitchFamily="34" charset="0"/>
                      <a:cs typeface="Segoe UI" panose="020B0502040204020203" pitchFamily="34" charset="0"/>
                    </a:rPr>
                    <a:t>Literacy</a:t>
                  </a:r>
                  <a:endParaRPr lang="en-GB" sz="950" b="1">
                    <a:latin typeface="Segoe UI" panose="020B0502040204020203" pitchFamily="34" charset="0"/>
                    <a:cs typeface="Segoe UI" panose="020B0502040204020203" pitchFamily="34" charset="0"/>
                  </a:endParaRPr>
                </a:p>
              </p:txBody>
            </p:sp>
            <p:sp>
              <p:nvSpPr>
                <p:cNvPr id="25" name="Rectangle: Rounded Corners 24">
                  <a:extLst>
                    <a:ext uri="{FF2B5EF4-FFF2-40B4-BE49-F238E27FC236}">
                      <a16:creationId xmlns:a16="http://schemas.microsoft.com/office/drawing/2014/main" id="{36CD41BA-2016-C7DF-CF09-C2A25CB6B381}"/>
                    </a:ext>
                  </a:extLst>
                </p:cNvPr>
                <p:cNvSpPr/>
                <p:nvPr/>
              </p:nvSpPr>
              <p:spPr>
                <a:xfrm>
                  <a:off x="4404254" y="3779265"/>
                  <a:ext cx="1799999" cy="1198386"/>
                </a:xfrm>
                <a:prstGeom prst="roundRect">
                  <a:avLst/>
                </a:prstGeom>
                <a:solidFill>
                  <a:srgbClr val="CEF7A0"/>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lnSpc>
                      <a:spcPct val="150000"/>
                    </a:lnSpc>
                  </a:pPr>
                  <a:r>
                    <a:rPr lang="nl-BE" sz="950" b="1">
                      <a:solidFill>
                        <a:schemeClr val="bg1">
                          <a:lumMod val="50000"/>
                        </a:schemeClr>
                      </a:solidFill>
                      <a:latin typeface="Segoe UI" panose="020B0502040204020203" pitchFamily="34" charset="0"/>
                      <a:cs typeface="Segoe UI" panose="020B0502040204020203" pitchFamily="34" charset="0"/>
                    </a:rPr>
                    <a:t>Health promotion</a:t>
                  </a:r>
                  <a:endParaRPr lang="en-GB" sz="950" b="1">
                    <a:solidFill>
                      <a:schemeClr val="bg1">
                        <a:lumMod val="50000"/>
                      </a:schemeClr>
                    </a:solidFill>
                    <a:latin typeface="Segoe UI" panose="020B0502040204020203" pitchFamily="34" charset="0"/>
                    <a:cs typeface="Segoe UI" panose="020B0502040204020203" pitchFamily="34" charset="0"/>
                  </a:endParaRPr>
                </a:p>
              </p:txBody>
            </p:sp>
            <p:sp>
              <p:nvSpPr>
                <p:cNvPr id="26" name="Rectangle: Rounded Corners 25">
                  <a:extLst>
                    <a:ext uri="{FF2B5EF4-FFF2-40B4-BE49-F238E27FC236}">
                      <a16:creationId xmlns:a16="http://schemas.microsoft.com/office/drawing/2014/main" id="{2098CB6D-A78D-B98E-DAAD-B86E27350EB2}"/>
                    </a:ext>
                  </a:extLst>
                </p:cNvPr>
                <p:cNvSpPr/>
                <p:nvPr/>
              </p:nvSpPr>
              <p:spPr>
                <a:xfrm>
                  <a:off x="2574802" y="5342894"/>
                  <a:ext cx="1482793" cy="1198386"/>
                </a:xfrm>
                <a:prstGeom prst="roundRect">
                  <a:avLst/>
                </a:prstGeom>
                <a:solidFill>
                  <a:srgbClr val="CEF7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0" bIns="45720" rtlCol="0" anchor="ctr"/>
                <a:lstStyle/>
                <a:p>
                  <a:pPr algn="ctr">
                    <a:lnSpc>
                      <a:spcPct val="150000"/>
                    </a:lnSpc>
                  </a:pPr>
                  <a:r>
                    <a:rPr lang="nl-BE" sz="950" b="1">
                      <a:solidFill>
                        <a:schemeClr val="bg1">
                          <a:lumMod val="50000"/>
                        </a:schemeClr>
                      </a:solidFill>
                      <a:latin typeface="Segoe UI"/>
                      <a:cs typeface="Segoe UI"/>
                    </a:rPr>
                    <a:t>Health </a:t>
                  </a:r>
                  <a:r>
                    <a:rPr lang="nl-BE" sz="950" b="1" err="1">
                      <a:solidFill>
                        <a:schemeClr val="bg1">
                          <a:lumMod val="50000"/>
                        </a:schemeClr>
                      </a:solidFill>
                      <a:latin typeface="Segoe UI"/>
                      <a:cs typeface="Segoe UI"/>
                    </a:rPr>
                    <a:t>Literacy</a:t>
                  </a:r>
                  <a:endParaRPr lang="en-GB" sz="950" b="1" err="1">
                    <a:solidFill>
                      <a:schemeClr val="bg1">
                        <a:lumMod val="50000"/>
                      </a:schemeClr>
                    </a:solidFill>
                    <a:latin typeface="Segoe UI" panose="020B0502040204020203" pitchFamily="34" charset="0"/>
                    <a:cs typeface="Segoe UI" panose="020B0502040204020203" pitchFamily="34" charset="0"/>
                  </a:endParaRPr>
                </a:p>
              </p:txBody>
            </p:sp>
            <p:sp>
              <p:nvSpPr>
                <p:cNvPr id="27" name="Rectangle: Rounded Corners 26">
                  <a:extLst>
                    <a:ext uri="{FF2B5EF4-FFF2-40B4-BE49-F238E27FC236}">
                      <a16:creationId xmlns:a16="http://schemas.microsoft.com/office/drawing/2014/main" id="{D6E085FA-90D6-D178-BEF8-558A0EA3A02A}"/>
                    </a:ext>
                  </a:extLst>
                </p:cNvPr>
                <p:cNvSpPr/>
                <p:nvPr/>
              </p:nvSpPr>
              <p:spPr>
                <a:xfrm>
                  <a:off x="4721460" y="5342894"/>
                  <a:ext cx="1482793" cy="1198386"/>
                </a:xfrm>
                <a:prstGeom prst="roundRect">
                  <a:avLst/>
                </a:prstGeom>
                <a:solidFill>
                  <a:srgbClr val="BA97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0" bIns="45720" rtlCol="0" anchor="ctr"/>
                <a:lstStyle/>
                <a:p>
                  <a:pPr algn="ctr">
                    <a:lnSpc>
                      <a:spcPct val="150000"/>
                    </a:lnSpc>
                  </a:pPr>
                  <a:r>
                    <a:rPr lang="nl-BE" sz="950" b="1">
                      <a:latin typeface="Segoe UI"/>
                      <a:cs typeface="Segoe UI"/>
                    </a:rPr>
                    <a:t>Health Promotion</a:t>
                  </a:r>
                  <a:endParaRPr lang="nl-BE" sz="950" b="1">
                    <a:latin typeface="Segoe UI" panose="020B0502040204020203" pitchFamily="34" charset="0"/>
                    <a:cs typeface="Segoe UI" panose="020B0502040204020203" pitchFamily="34" charset="0"/>
                  </a:endParaRPr>
                </a:p>
              </p:txBody>
            </p:sp>
            <p:sp>
              <p:nvSpPr>
                <p:cNvPr id="28" name="Plus Sign 27">
                  <a:extLst>
                    <a:ext uri="{FF2B5EF4-FFF2-40B4-BE49-F238E27FC236}">
                      <a16:creationId xmlns:a16="http://schemas.microsoft.com/office/drawing/2014/main" id="{AFAB2737-3B4A-933D-0064-7C54B2C8ACA2}"/>
                    </a:ext>
                  </a:extLst>
                </p:cNvPr>
                <p:cNvSpPr/>
                <p:nvPr/>
              </p:nvSpPr>
              <p:spPr>
                <a:xfrm>
                  <a:off x="4029526" y="4251893"/>
                  <a:ext cx="756259" cy="427047"/>
                </a:xfrm>
                <a:prstGeom prst="mathPlus">
                  <a:avLst/>
                </a:prstGeom>
                <a:solidFill>
                  <a:srgbClr val="914D76"/>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lnSpc>
                      <a:spcPct val="150000"/>
                    </a:lnSpc>
                  </a:pPr>
                  <a:endParaRPr lang="en-GB" sz="950" b="1">
                    <a:latin typeface="Segoe UI" panose="020B0502040204020203" pitchFamily="34" charset="0"/>
                    <a:cs typeface="Segoe UI" panose="020B0502040204020203" pitchFamily="34" charset="0"/>
                  </a:endParaRPr>
                </a:p>
              </p:txBody>
            </p:sp>
            <p:sp>
              <p:nvSpPr>
                <p:cNvPr id="29" name="Arrow: Right 28">
                  <a:extLst>
                    <a:ext uri="{FF2B5EF4-FFF2-40B4-BE49-F238E27FC236}">
                      <a16:creationId xmlns:a16="http://schemas.microsoft.com/office/drawing/2014/main" id="{FC7A38D9-4953-0835-E71D-154F4EE9ACB3}"/>
                    </a:ext>
                  </a:extLst>
                </p:cNvPr>
                <p:cNvSpPr/>
                <p:nvPr/>
              </p:nvSpPr>
              <p:spPr>
                <a:xfrm>
                  <a:off x="4780696" y="5508698"/>
                  <a:ext cx="288000" cy="432000"/>
                </a:xfrm>
                <a:prstGeom prst="rightArrow">
                  <a:avLst/>
                </a:prstGeom>
                <a:solidFill>
                  <a:srgbClr val="CEF7A0"/>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lnSpc>
                      <a:spcPct val="150000"/>
                    </a:lnSpc>
                  </a:pPr>
                  <a:endParaRPr lang="en-GB" sz="950" b="1">
                    <a:latin typeface="Segoe UI" panose="020B0502040204020203" pitchFamily="34" charset="0"/>
                    <a:cs typeface="Segoe UI" panose="020B0502040204020203" pitchFamily="34" charset="0"/>
                  </a:endParaRPr>
                </a:p>
              </p:txBody>
            </p:sp>
            <p:sp>
              <p:nvSpPr>
                <p:cNvPr id="30" name="Arrow: Right 29">
                  <a:extLst>
                    <a:ext uri="{FF2B5EF4-FFF2-40B4-BE49-F238E27FC236}">
                      <a16:creationId xmlns:a16="http://schemas.microsoft.com/office/drawing/2014/main" id="{30921E9B-F237-827C-57E3-F5A430B0FC78}"/>
                    </a:ext>
                  </a:extLst>
                </p:cNvPr>
                <p:cNvSpPr/>
                <p:nvPr/>
              </p:nvSpPr>
              <p:spPr>
                <a:xfrm>
                  <a:off x="4780696" y="5992402"/>
                  <a:ext cx="288000" cy="432000"/>
                </a:xfrm>
                <a:prstGeom prst="rightArrow">
                  <a:avLst/>
                </a:prstGeom>
                <a:solidFill>
                  <a:srgbClr val="CEF7A0"/>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lnSpc>
                      <a:spcPct val="150000"/>
                    </a:lnSpc>
                  </a:pPr>
                  <a:endParaRPr lang="en-GB" sz="950" b="1">
                    <a:latin typeface="Segoe UI" panose="020B0502040204020203" pitchFamily="34" charset="0"/>
                    <a:cs typeface="Segoe UI" panose="020B0502040204020203" pitchFamily="34" charset="0"/>
                  </a:endParaRPr>
                </a:p>
              </p:txBody>
            </p:sp>
            <p:sp>
              <p:nvSpPr>
                <p:cNvPr id="31" name="Rectangle 30">
                  <a:extLst>
                    <a:ext uri="{FF2B5EF4-FFF2-40B4-BE49-F238E27FC236}">
                      <a16:creationId xmlns:a16="http://schemas.microsoft.com/office/drawing/2014/main" id="{DE603F01-FBC6-856D-EB75-3FC9615676F1}"/>
                    </a:ext>
                  </a:extLst>
                </p:cNvPr>
                <p:cNvSpPr/>
                <p:nvPr/>
              </p:nvSpPr>
              <p:spPr>
                <a:xfrm>
                  <a:off x="4057595" y="5617659"/>
                  <a:ext cx="600567" cy="214078"/>
                </a:xfrm>
                <a:prstGeom prst="rect">
                  <a:avLst/>
                </a:prstGeom>
                <a:solidFill>
                  <a:srgbClr val="CEF7A0"/>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lnSpc>
                      <a:spcPct val="150000"/>
                    </a:lnSpc>
                  </a:pPr>
                  <a:endParaRPr lang="en-GB" sz="950" b="1">
                    <a:latin typeface="Segoe UI" panose="020B0502040204020203" pitchFamily="34" charset="0"/>
                    <a:cs typeface="Segoe UI" panose="020B0502040204020203" pitchFamily="34" charset="0"/>
                  </a:endParaRPr>
                </a:p>
              </p:txBody>
            </p:sp>
            <p:sp>
              <p:nvSpPr>
                <p:cNvPr id="32" name="Rectangle 31">
                  <a:extLst>
                    <a:ext uri="{FF2B5EF4-FFF2-40B4-BE49-F238E27FC236}">
                      <a16:creationId xmlns:a16="http://schemas.microsoft.com/office/drawing/2014/main" id="{6D277723-3F15-C50D-848C-CDF7CE13A36E}"/>
                    </a:ext>
                  </a:extLst>
                </p:cNvPr>
                <p:cNvSpPr/>
                <p:nvPr/>
              </p:nvSpPr>
              <p:spPr>
                <a:xfrm>
                  <a:off x="4057595" y="6106502"/>
                  <a:ext cx="600567" cy="214078"/>
                </a:xfrm>
                <a:prstGeom prst="rect">
                  <a:avLst/>
                </a:prstGeom>
                <a:solidFill>
                  <a:srgbClr val="CEF7A0"/>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lnSpc>
                      <a:spcPct val="150000"/>
                    </a:lnSpc>
                  </a:pPr>
                  <a:endParaRPr lang="en-GB" sz="950" b="1">
                    <a:latin typeface="Segoe UI" panose="020B0502040204020203" pitchFamily="34" charset="0"/>
                    <a:cs typeface="Segoe UI" panose="020B0502040204020203" pitchFamily="34" charset="0"/>
                  </a:endParaRPr>
                </a:p>
              </p:txBody>
            </p:sp>
          </p:grpSp>
          <p:grpSp>
            <p:nvGrpSpPr>
              <p:cNvPr id="13" name="Group 12">
                <a:extLst>
                  <a:ext uri="{FF2B5EF4-FFF2-40B4-BE49-F238E27FC236}">
                    <a16:creationId xmlns:a16="http://schemas.microsoft.com/office/drawing/2014/main" id="{F19DF9DA-2089-2790-6EB3-F54F60344803}"/>
                  </a:ext>
                </a:extLst>
              </p:cNvPr>
              <p:cNvGrpSpPr/>
              <p:nvPr/>
            </p:nvGrpSpPr>
            <p:grpSpPr>
              <a:xfrm>
                <a:off x="3048359" y="1586482"/>
                <a:ext cx="9019722" cy="4578301"/>
                <a:chOff x="-3053758" y="523432"/>
                <a:chExt cx="9403009" cy="4578301"/>
              </a:xfrm>
            </p:grpSpPr>
            <p:sp>
              <p:nvSpPr>
                <p:cNvPr id="14" name="Rectangle: Rounded Corners 13">
                  <a:extLst>
                    <a:ext uri="{FF2B5EF4-FFF2-40B4-BE49-F238E27FC236}">
                      <a16:creationId xmlns:a16="http://schemas.microsoft.com/office/drawing/2014/main" id="{0C86A6F7-DDAD-1044-0137-605B0EF2C2E6}"/>
                    </a:ext>
                  </a:extLst>
                </p:cNvPr>
                <p:cNvSpPr/>
                <p:nvPr/>
              </p:nvSpPr>
              <p:spPr>
                <a:xfrm>
                  <a:off x="-3053758" y="523432"/>
                  <a:ext cx="6212849" cy="1446550"/>
                </a:xfrm>
                <a:prstGeom prst="roundRect">
                  <a:avLst/>
                </a:prstGeom>
                <a:solidFill>
                  <a:srgbClr val="69353F"/>
                </a:solidFill>
              </p:spPr>
              <p:style>
                <a:lnRef idx="2">
                  <a:schemeClr val="accent1">
                    <a:shade val="50000"/>
                  </a:schemeClr>
                </a:lnRef>
                <a:fillRef idx="1">
                  <a:schemeClr val="accent1"/>
                </a:fillRef>
                <a:effectRef idx="0">
                  <a:schemeClr val="accent1"/>
                </a:effectRef>
                <a:fontRef idx="minor">
                  <a:schemeClr val="lt1"/>
                </a:fontRef>
              </p:style>
              <p:txBody>
                <a:bodyPr rIns="1980000" rtlCol="0" anchor="ctr"/>
                <a:lstStyle/>
                <a:p>
                  <a:pPr>
                    <a:lnSpc>
                      <a:spcPct val="150000"/>
                    </a:lnSpc>
                    <a:tabLst>
                      <a:tab pos="2247900" algn="l"/>
                      <a:tab pos="4749800" algn="l"/>
                      <a:tab pos="5207000" algn="l"/>
                    </a:tabLst>
                  </a:pPr>
                  <a:r>
                    <a:rPr lang="nl-BE" sz="950" b="1">
                      <a:latin typeface="Segoe UI" panose="020B0502040204020203" pitchFamily="34" charset="0"/>
                      <a:cs typeface="Segoe UI" panose="020B0502040204020203" pitchFamily="34" charset="0"/>
                    </a:rPr>
                    <a:t>Health </a:t>
                  </a:r>
                  <a:r>
                    <a:rPr lang="nl-BE" sz="950" b="1" err="1">
                      <a:latin typeface="Segoe UI" panose="020B0502040204020203" pitchFamily="34" charset="0"/>
                      <a:cs typeface="Segoe UI" panose="020B0502040204020203" pitchFamily="34" charset="0"/>
                    </a:rPr>
                    <a:t>literacy</a:t>
                  </a:r>
                  <a:r>
                    <a:rPr lang="nl-BE" sz="950" b="1">
                      <a:latin typeface="Segoe UI" panose="020B0502040204020203" pitchFamily="34" charset="0"/>
                      <a:cs typeface="Segoe UI" panose="020B0502040204020203" pitchFamily="34" charset="0"/>
                    </a:rPr>
                    <a:t> as a FOUNDATION </a:t>
                  </a:r>
                  <a:br>
                    <a:rPr lang="nl-BE" sz="950" b="1">
                      <a:latin typeface="Segoe UI" panose="020B0502040204020203" pitchFamily="34" charset="0"/>
                      <a:cs typeface="Segoe UI" panose="020B0502040204020203" pitchFamily="34" charset="0"/>
                    </a:rPr>
                  </a:br>
                  <a:r>
                    <a:rPr lang="nl-BE" sz="950" b="1" err="1">
                      <a:latin typeface="Segoe UI" panose="020B0502040204020203" pitchFamily="34" charset="0"/>
                      <a:cs typeface="Segoe UI" panose="020B0502040204020203" pitchFamily="34" charset="0"/>
                    </a:rPr>
                    <a:t>for</a:t>
                  </a:r>
                  <a:r>
                    <a:rPr lang="nl-BE" sz="950" b="1">
                      <a:latin typeface="Segoe UI" panose="020B0502040204020203" pitchFamily="34" charset="0"/>
                      <a:cs typeface="Segoe UI" panose="020B0502040204020203" pitchFamily="34" charset="0"/>
                    </a:rPr>
                    <a:t> health promotion</a:t>
                  </a:r>
                  <a:endParaRPr lang="en-GB" sz="950" b="1">
                    <a:latin typeface="Segoe UI" panose="020B0502040204020203" pitchFamily="34" charset="0"/>
                    <a:cs typeface="Segoe UI" panose="020B0502040204020203" pitchFamily="34" charset="0"/>
                  </a:endParaRPr>
                </a:p>
              </p:txBody>
            </p:sp>
            <p:sp>
              <p:nvSpPr>
                <p:cNvPr id="15" name="Rectangle: Rounded Corners 14">
                  <a:extLst>
                    <a:ext uri="{FF2B5EF4-FFF2-40B4-BE49-F238E27FC236}">
                      <a16:creationId xmlns:a16="http://schemas.microsoft.com/office/drawing/2014/main" id="{66FE5E1B-F742-D16C-E16A-55BD280CD79A}"/>
                    </a:ext>
                  </a:extLst>
                </p:cNvPr>
                <p:cNvSpPr/>
                <p:nvPr/>
              </p:nvSpPr>
              <p:spPr>
                <a:xfrm>
                  <a:off x="136403" y="3655183"/>
                  <a:ext cx="6212848" cy="1446550"/>
                </a:xfrm>
                <a:prstGeom prst="roundRect">
                  <a:avLst/>
                </a:prstGeom>
                <a:solidFill>
                  <a:srgbClr val="69353F"/>
                </a:solidFill>
              </p:spPr>
              <p:style>
                <a:lnRef idx="2">
                  <a:schemeClr val="accent1">
                    <a:shade val="50000"/>
                  </a:schemeClr>
                </a:lnRef>
                <a:fillRef idx="1">
                  <a:schemeClr val="accent1"/>
                </a:fillRef>
                <a:effectRef idx="0">
                  <a:schemeClr val="accent1"/>
                </a:effectRef>
                <a:fontRef idx="minor">
                  <a:schemeClr val="lt1"/>
                </a:fontRef>
              </p:style>
              <p:txBody>
                <a:bodyPr rIns="1980000" rtlCol="0" anchor="ctr"/>
                <a:lstStyle/>
                <a:p>
                  <a:pPr>
                    <a:lnSpc>
                      <a:spcPct val="150000"/>
                    </a:lnSpc>
                  </a:pPr>
                  <a:r>
                    <a:rPr lang="nl-BE" sz="950" b="1">
                      <a:latin typeface="Segoe UI" panose="020B0502040204020203" pitchFamily="34" charset="0"/>
                      <a:cs typeface="Segoe UI" panose="020B0502040204020203" pitchFamily="34" charset="0"/>
                    </a:rPr>
                    <a:t>Health </a:t>
                  </a:r>
                  <a:r>
                    <a:rPr lang="nl-BE" sz="950" b="1" err="1">
                      <a:latin typeface="Segoe UI" panose="020B0502040204020203" pitchFamily="34" charset="0"/>
                      <a:cs typeface="Segoe UI" panose="020B0502040204020203" pitchFamily="34" charset="0"/>
                    </a:rPr>
                    <a:t>literacy</a:t>
                  </a:r>
                  <a:r>
                    <a:rPr lang="nl-BE" sz="950" b="1">
                      <a:latin typeface="Segoe UI" panose="020B0502040204020203" pitchFamily="34" charset="0"/>
                      <a:cs typeface="Segoe UI" panose="020B0502040204020203" pitchFamily="34" charset="0"/>
                    </a:rPr>
                    <a:t> as </a:t>
                  </a:r>
                  <a:br>
                    <a:rPr lang="nl-BE" sz="950" b="1">
                      <a:latin typeface="Segoe UI" panose="020B0502040204020203" pitchFamily="34" charset="0"/>
                      <a:cs typeface="Segoe UI" panose="020B0502040204020203" pitchFamily="34" charset="0"/>
                    </a:rPr>
                  </a:br>
                  <a:r>
                    <a:rPr lang="nl-BE" sz="950" b="1">
                      <a:latin typeface="Segoe UI" panose="020B0502040204020203" pitchFamily="34" charset="0"/>
                      <a:cs typeface="Segoe UI" panose="020B0502040204020203" pitchFamily="34" charset="0"/>
                    </a:rPr>
                    <a:t>a DRIVER </a:t>
                  </a:r>
                  <a:r>
                    <a:rPr lang="nl-BE" sz="950" b="1" err="1">
                      <a:latin typeface="Segoe UI" panose="020B0502040204020203" pitchFamily="34" charset="0"/>
                      <a:cs typeface="Segoe UI" panose="020B0502040204020203" pitchFamily="34" charset="0"/>
                    </a:rPr>
                    <a:t>for</a:t>
                  </a:r>
                  <a:r>
                    <a:rPr lang="nl-BE" sz="950" b="1">
                      <a:latin typeface="Segoe UI" panose="020B0502040204020203" pitchFamily="34" charset="0"/>
                      <a:cs typeface="Segoe UI" panose="020B0502040204020203" pitchFamily="34" charset="0"/>
                    </a:rPr>
                    <a:t> </a:t>
                  </a:r>
                  <a:br>
                    <a:rPr lang="nl-BE" sz="950" b="1">
                      <a:latin typeface="Segoe UI" panose="020B0502040204020203" pitchFamily="34" charset="0"/>
                      <a:cs typeface="Segoe UI" panose="020B0502040204020203" pitchFamily="34" charset="0"/>
                    </a:rPr>
                  </a:br>
                  <a:r>
                    <a:rPr lang="nl-BE" sz="950" b="1">
                      <a:latin typeface="Segoe UI" panose="020B0502040204020203" pitchFamily="34" charset="0"/>
                      <a:cs typeface="Segoe UI" panose="020B0502040204020203" pitchFamily="34" charset="0"/>
                    </a:rPr>
                    <a:t>health promotion</a:t>
                  </a:r>
                  <a:endParaRPr lang="en-GB" sz="950" b="1">
                    <a:latin typeface="Segoe UI" panose="020B0502040204020203" pitchFamily="34" charset="0"/>
                    <a:cs typeface="Segoe UI" panose="020B0502040204020203" pitchFamily="34" charset="0"/>
                  </a:endParaRPr>
                </a:p>
              </p:txBody>
            </p:sp>
            <p:sp>
              <p:nvSpPr>
                <p:cNvPr id="16" name="Rectangle: Rounded Corners 15">
                  <a:extLst>
                    <a:ext uri="{FF2B5EF4-FFF2-40B4-BE49-F238E27FC236}">
                      <a16:creationId xmlns:a16="http://schemas.microsoft.com/office/drawing/2014/main" id="{EEB67328-7AC4-EBBD-C5E4-9C5B689F5902}"/>
                    </a:ext>
                  </a:extLst>
                </p:cNvPr>
                <p:cNvSpPr/>
                <p:nvPr/>
              </p:nvSpPr>
              <p:spPr>
                <a:xfrm>
                  <a:off x="-615359" y="1109142"/>
                  <a:ext cx="3629449" cy="765076"/>
                </a:xfrm>
                <a:prstGeom prst="roundRect">
                  <a:avLst/>
                </a:prstGeom>
                <a:solidFill>
                  <a:srgbClr val="CEF7A0"/>
                </a:solidFill>
                <a:ln>
                  <a:no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lnSpc>
                      <a:spcPct val="150000"/>
                    </a:lnSpc>
                  </a:pPr>
                  <a:r>
                    <a:rPr lang="nl-BE" sz="950" b="1">
                      <a:solidFill>
                        <a:schemeClr val="bg1">
                          <a:lumMod val="50000"/>
                        </a:schemeClr>
                      </a:solidFill>
                      <a:latin typeface="Segoe UI" panose="020B0502040204020203" pitchFamily="34" charset="0"/>
                      <a:cs typeface="Segoe UI" panose="020B0502040204020203" pitchFamily="34" charset="0"/>
                    </a:rPr>
                    <a:t>Health </a:t>
                  </a:r>
                  <a:r>
                    <a:rPr lang="nl-BE" sz="950" b="1" err="1">
                      <a:solidFill>
                        <a:schemeClr val="bg1">
                          <a:lumMod val="50000"/>
                        </a:schemeClr>
                      </a:solidFill>
                      <a:latin typeface="Segoe UI" panose="020B0502040204020203" pitchFamily="34" charset="0"/>
                      <a:cs typeface="Segoe UI" panose="020B0502040204020203" pitchFamily="34" charset="0"/>
                    </a:rPr>
                    <a:t>Literacy</a:t>
                  </a:r>
                  <a:endParaRPr lang="en-GB" sz="950" b="1">
                    <a:solidFill>
                      <a:schemeClr val="bg1">
                        <a:lumMod val="50000"/>
                      </a:schemeClr>
                    </a:solidFill>
                    <a:latin typeface="Segoe UI" panose="020B0502040204020203" pitchFamily="34" charset="0"/>
                    <a:cs typeface="Segoe UI" panose="020B0502040204020203" pitchFamily="34" charset="0"/>
                  </a:endParaRPr>
                </a:p>
              </p:txBody>
            </p:sp>
            <p:sp>
              <p:nvSpPr>
                <p:cNvPr id="17" name="Rectangle: Rounded Corners 16">
                  <a:extLst>
                    <a:ext uri="{FF2B5EF4-FFF2-40B4-BE49-F238E27FC236}">
                      <a16:creationId xmlns:a16="http://schemas.microsoft.com/office/drawing/2014/main" id="{AF7B53F0-5194-CBE0-14C5-9D62C0BD2E39}"/>
                    </a:ext>
                  </a:extLst>
                </p:cNvPr>
                <p:cNvSpPr/>
                <p:nvPr/>
              </p:nvSpPr>
              <p:spPr>
                <a:xfrm>
                  <a:off x="-238189" y="680603"/>
                  <a:ext cx="2904564" cy="709874"/>
                </a:xfrm>
                <a:prstGeom prst="roundRect">
                  <a:avLst/>
                </a:prstGeom>
                <a:solidFill>
                  <a:srgbClr val="BA9790"/>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lnSpc>
                      <a:spcPct val="150000"/>
                    </a:lnSpc>
                  </a:pPr>
                  <a:r>
                    <a:rPr lang="nl-BE" sz="950" b="1">
                      <a:latin typeface="Segoe UI" panose="020B0502040204020203" pitchFamily="34" charset="0"/>
                      <a:cs typeface="Segoe UI" panose="020B0502040204020203" pitchFamily="34" charset="0"/>
                    </a:rPr>
                    <a:t>Health Promotion</a:t>
                  </a:r>
                  <a:endParaRPr lang="en-GB" sz="950" b="1">
                    <a:latin typeface="Segoe UI" panose="020B0502040204020203" pitchFamily="34" charset="0"/>
                    <a:cs typeface="Segoe UI" panose="020B0502040204020203" pitchFamily="34" charset="0"/>
                  </a:endParaRPr>
                </a:p>
              </p:txBody>
            </p:sp>
            <p:sp>
              <p:nvSpPr>
                <p:cNvPr id="18" name="Rectangle: Rounded Corners 17">
                  <a:extLst>
                    <a:ext uri="{FF2B5EF4-FFF2-40B4-BE49-F238E27FC236}">
                      <a16:creationId xmlns:a16="http://schemas.microsoft.com/office/drawing/2014/main" id="{BB6A4023-DE2A-3A8A-DDF5-5D0F25075710}"/>
                    </a:ext>
                  </a:extLst>
                </p:cNvPr>
                <p:cNvSpPr/>
                <p:nvPr/>
              </p:nvSpPr>
              <p:spPr>
                <a:xfrm>
                  <a:off x="2429804" y="4087656"/>
                  <a:ext cx="1912565" cy="355998"/>
                </a:xfrm>
                <a:prstGeom prst="roundRect">
                  <a:avLst/>
                </a:prstGeom>
                <a:solidFill>
                  <a:srgbClr val="BA9790"/>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lnSpc>
                      <a:spcPct val="150000"/>
                    </a:lnSpc>
                  </a:pPr>
                  <a:r>
                    <a:rPr lang="nl-BE" sz="950" b="1">
                      <a:latin typeface="Segoe UI" panose="020B0502040204020203" pitchFamily="34" charset="0"/>
                      <a:cs typeface="Segoe UI" panose="020B0502040204020203" pitchFamily="34" charset="0"/>
                    </a:rPr>
                    <a:t>Health </a:t>
                  </a:r>
                  <a:r>
                    <a:rPr lang="nl-BE" sz="950" b="1" err="1">
                      <a:latin typeface="Segoe UI" panose="020B0502040204020203" pitchFamily="34" charset="0"/>
                      <a:cs typeface="Segoe UI" panose="020B0502040204020203" pitchFamily="34" charset="0"/>
                    </a:rPr>
                    <a:t>Literacy</a:t>
                  </a:r>
                  <a:endParaRPr lang="en-GB" sz="950" b="1">
                    <a:latin typeface="Segoe UI" panose="020B0502040204020203" pitchFamily="34" charset="0"/>
                    <a:cs typeface="Segoe UI" panose="020B0502040204020203" pitchFamily="34" charset="0"/>
                  </a:endParaRPr>
                </a:p>
              </p:txBody>
            </p:sp>
            <p:sp>
              <p:nvSpPr>
                <p:cNvPr id="19" name="Rectangle: Rounded Corners 18">
                  <a:extLst>
                    <a:ext uri="{FF2B5EF4-FFF2-40B4-BE49-F238E27FC236}">
                      <a16:creationId xmlns:a16="http://schemas.microsoft.com/office/drawing/2014/main" id="{C7AA917E-B56E-0358-63EA-B4651F8AC6F8}"/>
                    </a:ext>
                  </a:extLst>
                </p:cNvPr>
                <p:cNvSpPr/>
                <p:nvPr/>
              </p:nvSpPr>
              <p:spPr>
                <a:xfrm>
                  <a:off x="3489528" y="3779265"/>
                  <a:ext cx="1799999" cy="1198386"/>
                </a:xfrm>
                <a:prstGeom prst="roundRect">
                  <a:avLst/>
                </a:prstGeom>
                <a:solidFill>
                  <a:srgbClr val="CEF7A0"/>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lnSpc>
                      <a:spcPct val="150000"/>
                    </a:lnSpc>
                  </a:pPr>
                  <a:r>
                    <a:rPr lang="nl-BE" sz="950" b="1">
                      <a:solidFill>
                        <a:schemeClr val="bg1">
                          <a:lumMod val="50000"/>
                        </a:schemeClr>
                      </a:solidFill>
                      <a:latin typeface="Segoe UI" panose="020B0502040204020203" pitchFamily="34" charset="0"/>
                      <a:cs typeface="Segoe UI" panose="020B0502040204020203" pitchFamily="34" charset="0"/>
                    </a:rPr>
                    <a:t>Health promotion</a:t>
                  </a:r>
                  <a:endParaRPr lang="en-GB" sz="950" b="1">
                    <a:solidFill>
                      <a:schemeClr val="bg1">
                        <a:lumMod val="50000"/>
                      </a:schemeClr>
                    </a:solidFill>
                    <a:latin typeface="Segoe UI" panose="020B0502040204020203" pitchFamily="34" charset="0"/>
                    <a:cs typeface="Segoe UI" panose="020B0502040204020203" pitchFamily="34" charset="0"/>
                  </a:endParaRPr>
                </a:p>
              </p:txBody>
            </p:sp>
            <p:sp>
              <p:nvSpPr>
                <p:cNvPr id="20" name="Rectangle: Rounded Corners 19">
                  <a:extLst>
                    <a:ext uri="{FF2B5EF4-FFF2-40B4-BE49-F238E27FC236}">
                      <a16:creationId xmlns:a16="http://schemas.microsoft.com/office/drawing/2014/main" id="{E94D95D6-FBAE-45CB-34B4-1A4757A66E0E}"/>
                    </a:ext>
                  </a:extLst>
                </p:cNvPr>
                <p:cNvSpPr/>
                <p:nvPr/>
              </p:nvSpPr>
              <p:spPr>
                <a:xfrm>
                  <a:off x="2389393" y="4683694"/>
                  <a:ext cx="1912565" cy="355998"/>
                </a:xfrm>
                <a:prstGeom prst="roundRect">
                  <a:avLst/>
                </a:prstGeom>
                <a:solidFill>
                  <a:srgbClr val="BA9790"/>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lnSpc>
                      <a:spcPct val="150000"/>
                    </a:lnSpc>
                  </a:pPr>
                  <a:r>
                    <a:rPr lang="nl-BE" sz="950" b="1">
                      <a:latin typeface="Segoe UI" panose="020B0502040204020203" pitchFamily="34" charset="0"/>
                      <a:cs typeface="Segoe UI" panose="020B0502040204020203" pitchFamily="34" charset="0"/>
                    </a:rPr>
                    <a:t>Health </a:t>
                  </a:r>
                  <a:r>
                    <a:rPr lang="nl-BE" sz="950" b="1" err="1">
                      <a:latin typeface="Segoe UI" panose="020B0502040204020203" pitchFamily="34" charset="0"/>
                      <a:cs typeface="Segoe UI" panose="020B0502040204020203" pitchFamily="34" charset="0"/>
                    </a:rPr>
                    <a:t>Literacy</a:t>
                  </a:r>
                  <a:endParaRPr lang="en-GB" sz="950" b="1">
                    <a:latin typeface="Segoe UI" panose="020B0502040204020203" pitchFamily="34" charset="0"/>
                    <a:cs typeface="Segoe UI" panose="020B0502040204020203" pitchFamily="34" charset="0"/>
                  </a:endParaRPr>
                </a:p>
              </p:txBody>
            </p:sp>
            <p:sp>
              <p:nvSpPr>
                <p:cNvPr id="21" name="Rectangle: Rounded Corners 20">
                  <a:extLst>
                    <a:ext uri="{FF2B5EF4-FFF2-40B4-BE49-F238E27FC236}">
                      <a16:creationId xmlns:a16="http://schemas.microsoft.com/office/drawing/2014/main" id="{0169C3DF-B231-FB67-3B7A-E937ED994089}"/>
                    </a:ext>
                  </a:extLst>
                </p:cNvPr>
                <p:cNvSpPr/>
                <p:nvPr/>
              </p:nvSpPr>
              <p:spPr>
                <a:xfrm>
                  <a:off x="4151374" y="3741986"/>
                  <a:ext cx="1912565" cy="355998"/>
                </a:xfrm>
                <a:prstGeom prst="roundRect">
                  <a:avLst/>
                </a:prstGeom>
                <a:solidFill>
                  <a:srgbClr val="BA9790"/>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lnSpc>
                      <a:spcPct val="150000"/>
                    </a:lnSpc>
                  </a:pPr>
                  <a:r>
                    <a:rPr lang="nl-BE" sz="950" b="1">
                      <a:latin typeface="Segoe UI" panose="020B0502040204020203" pitchFamily="34" charset="0"/>
                      <a:cs typeface="Segoe UI" panose="020B0502040204020203" pitchFamily="34" charset="0"/>
                    </a:rPr>
                    <a:t>Health </a:t>
                  </a:r>
                  <a:r>
                    <a:rPr lang="nl-BE" sz="950" b="1" err="1">
                      <a:latin typeface="Segoe UI" panose="020B0502040204020203" pitchFamily="34" charset="0"/>
                      <a:cs typeface="Segoe UI" panose="020B0502040204020203" pitchFamily="34" charset="0"/>
                    </a:rPr>
                    <a:t>Literacy</a:t>
                  </a:r>
                  <a:endParaRPr lang="en-GB" sz="950" b="1">
                    <a:latin typeface="Segoe UI" panose="020B0502040204020203" pitchFamily="34" charset="0"/>
                    <a:cs typeface="Segoe UI" panose="020B0502040204020203" pitchFamily="34" charset="0"/>
                  </a:endParaRPr>
                </a:p>
              </p:txBody>
            </p:sp>
          </p:grpSp>
        </p:grpSp>
        <p:sp>
          <p:nvSpPr>
            <p:cNvPr id="33" name="Rectangle: Rounded Corners 32">
              <a:extLst>
                <a:ext uri="{FF2B5EF4-FFF2-40B4-BE49-F238E27FC236}">
                  <a16:creationId xmlns:a16="http://schemas.microsoft.com/office/drawing/2014/main" id="{098AA845-B786-AB53-ED4D-D9839ED37458}"/>
                </a:ext>
              </a:extLst>
            </p:cNvPr>
            <p:cNvSpPr/>
            <p:nvPr/>
          </p:nvSpPr>
          <p:spPr>
            <a:xfrm>
              <a:off x="8678243" y="3605617"/>
              <a:ext cx="3318592" cy="1155602"/>
            </a:xfrm>
            <a:prstGeom prst="roundRect">
              <a:avLst/>
            </a:prstGeom>
            <a:solidFill>
              <a:srgbClr val="69353F"/>
            </a:solidFill>
          </p:spPr>
          <p:style>
            <a:lnRef idx="2">
              <a:schemeClr val="accent1">
                <a:shade val="50000"/>
              </a:schemeClr>
            </a:lnRef>
            <a:fillRef idx="1">
              <a:schemeClr val="accent1"/>
            </a:fillRef>
            <a:effectRef idx="0">
              <a:schemeClr val="accent1"/>
            </a:effectRef>
            <a:fontRef idx="minor">
              <a:schemeClr val="lt1"/>
            </a:fontRef>
          </p:style>
          <p:txBody>
            <a:bodyPr rIns="1980000" rtlCol="0" anchor="ctr"/>
            <a:lstStyle/>
            <a:p>
              <a:pPr>
                <a:lnSpc>
                  <a:spcPct val="150000"/>
                </a:lnSpc>
                <a:tabLst>
                  <a:tab pos="2247900" algn="l"/>
                  <a:tab pos="4749800" algn="l"/>
                  <a:tab pos="5207000" algn="l"/>
                </a:tabLst>
              </a:pPr>
              <a:r>
                <a:rPr lang="nl-BE" sz="950" b="1">
                  <a:latin typeface="Segoe UI" panose="020B0502040204020203" pitchFamily="34" charset="0"/>
                  <a:cs typeface="Segoe UI" panose="020B0502040204020203" pitchFamily="34" charset="0"/>
                </a:rPr>
                <a:t>Health </a:t>
              </a:r>
              <a:r>
                <a:rPr lang="nl-BE" sz="950" b="1" err="1">
                  <a:latin typeface="Segoe UI" panose="020B0502040204020203" pitchFamily="34" charset="0"/>
                  <a:cs typeface="Segoe UI" panose="020B0502040204020203" pitchFamily="34" charset="0"/>
                </a:rPr>
                <a:t>literacy</a:t>
              </a:r>
              <a:r>
                <a:rPr lang="nl-BE" sz="950" b="1">
                  <a:latin typeface="Segoe UI" panose="020B0502040204020203" pitchFamily="34" charset="0"/>
                  <a:cs typeface="Segoe UI" panose="020B0502040204020203" pitchFamily="34" charset="0"/>
                </a:rPr>
                <a:t> as </a:t>
              </a:r>
              <a:r>
                <a:rPr lang="nl-BE" sz="950" b="1" err="1">
                  <a:latin typeface="Segoe UI" panose="020B0502040204020203" pitchFamily="34" charset="0"/>
                  <a:cs typeface="Segoe UI" panose="020B0502040204020203" pitchFamily="34" charset="0"/>
                </a:rPr>
                <a:t>an</a:t>
              </a:r>
              <a:r>
                <a:rPr lang="nl-BE" sz="950" b="1">
                  <a:latin typeface="Segoe UI" panose="020B0502040204020203" pitchFamily="34" charset="0"/>
                  <a:cs typeface="Segoe UI" panose="020B0502040204020203" pitchFamily="34" charset="0"/>
                </a:rPr>
                <a:t> OUTCOME of health promotion</a:t>
              </a:r>
              <a:endParaRPr lang="en-GB" sz="950" b="1">
                <a:latin typeface="Segoe UI" panose="020B0502040204020203" pitchFamily="34" charset="0"/>
                <a:cs typeface="Segoe UI" panose="020B0502040204020203" pitchFamily="34" charset="0"/>
              </a:endParaRPr>
            </a:p>
          </p:txBody>
        </p:sp>
        <p:sp>
          <p:nvSpPr>
            <p:cNvPr id="34" name="Rectangle: Rounded Corners 33">
              <a:extLst>
                <a:ext uri="{FF2B5EF4-FFF2-40B4-BE49-F238E27FC236}">
                  <a16:creationId xmlns:a16="http://schemas.microsoft.com/office/drawing/2014/main" id="{3382902F-BA07-4466-0552-E42D085E4462}"/>
                </a:ext>
              </a:extLst>
            </p:cNvPr>
            <p:cNvSpPr/>
            <p:nvPr/>
          </p:nvSpPr>
          <p:spPr>
            <a:xfrm>
              <a:off x="9937778" y="3714350"/>
              <a:ext cx="848103" cy="957351"/>
            </a:xfrm>
            <a:prstGeom prst="roundRect">
              <a:avLst/>
            </a:prstGeom>
            <a:solidFill>
              <a:srgbClr val="CEF7A0"/>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lnSpc>
                  <a:spcPct val="150000"/>
                </a:lnSpc>
              </a:pPr>
              <a:r>
                <a:rPr lang="nl-BE" sz="950" b="1">
                  <a:solidFill>
                    <a:schemeClr val="bg1">
                      <a:lumMod val="50000"/>
                    </a:schemeClr>
                  </a:solidFill>
                  <a:latin typeface="Segoe UI" panose="020B0502040204020203" pitchFamily="34" charset="0"/>
                  <a:cs typeface="Segoe UI" panose="020B0502040204020203" pitchFamily="34" charset="0"/>
                </a:rPr>
                <a:t>Health Promotion</a:t>
              </a:r>
              <a:endParaRPr lang="en-GB" sz="950" b="1">
                <a:solidFill>
                  <a:schemeClr val="bg1">
                    <a:lumMod val="50000"/>
                  </a:schemeClr>
                </a:solidFill>
                <a:latin typeface="Segoe UI" panose="020B0502040204020203" pitchFamily="34" charset="0"/>
                <a:cs typeface="Segoe UI" panose="020B0502040204020203" pitchFamily="34" charset="0"/>
              </a:endParaRPr>
            </a:p>
          </p:txBody>
        </p:sp>
        <p:sp>
          <p:nvSpPr>
            <p:cNvPr id="35" name="Rectangle: Rounded Corners 34">
              <a:extLst>
                <a:ext uri="{FF2B5EF4-FFF2-40B4-BE49-F238E27FC236}">
                  <a16:creationId xmlns:a16="http://schemas.microsoft.com/office/drawing/2014/main" id="{49EFF77E-E89E-B975-E737-E3FCC02DBD84}"/>
                </a:ext>
              </a:extLst>
            </p:cNvPr>
            <p:cNvSpPr/>
            <p:nvPr/>
          </p:nvSpPr>
          <p:spPr>
            <a:xfrm>
              <a:off x="11061832" y="3714350"/>
              <a:ext cx="848103" cy="957351"/>
            </a:xfrm>
            <a:prstGeom prst="roundRect">
              <a:avLst/>
            </a:prstGeom>
            <a:solidFill>
              <a:srgbClr val="BA9790"/>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lnSpc>
                  <a:spcPct val="150000"/>
                </a:lnSpc>
              </a:pPr>
              <a:r>
                <a:rPr lang="nl-BE" sz="950" b="1">
                  <a:latin typeface="Segoe UI" panose="020B0502040204020203" pitchFamily="34" charset="0"/>
                  <a:cs typeface="Segoe UI" panose="020B0502040204020203" pitchFamily="34" charset="0"/>
                </a:rPr>
                <a:t>Health </a:t>
              </a:r>
              <a:r>
                <a:rPr lang="nl-BE" sz="950" b="1" err="1">
                  <a:latin typeface="Segoe UI" panose="020B0502040204020203" pitchFamily="34" charset="0"/>
                  <a:cs typeface="Segoe UI" panose="020B0502040204020203" pitchFamily="34" charset="0"/>
                </a:rPr>
                <a:t>Literacy</a:t>
              </a:r>
              <a:endParaRPr lang="en-GB" sz="950" b="1">
                <a:latin typeface="Segoe UI" panose="020B0502040204020203" pitchFamily="34" charset="0"/>
                <a:cs typeface="Segoe UI" panose="020B0502040204020203" pitchFamily="34" charset="0"/>
              </a:endParaRPr>
            </a:p>
          </p:txBody>
        </p:sp>
        <p:sp>
          <p:nvSpPr>
            <p:cNvPr id="36" name="Arrow: Right 35">
              <a:extLst>
                <a:ext uri="{FF2B5EF4-FFF2-40B4-BE49-F238E27FC236}">
                  <a16:creationId xmlns:a16="http://schemas.microsoft.com/office/drawing/2014/main" id="{67C765FE-B736-4689-D81E-55A67A3B12ED}"/>
                </a:ext>
              </a:extLst>
            </p:cNvPr>
            <p:cNvSpPr/>
            <p:nvPr/>
          </p:nvSpPr>
          <p:spPr>
            <a:xfrm>
              <a:off x="10714213" y="3841311"/>
              <a:ext cx="419287" cy="664128"/>
            </a:xfrm>
            <a:prstGeom prst="rightArrow">
              <a:avLst/>
            </a:prstGeom>
            <a:solidFill>
              <a:srgbClr val="CEF7A0"/>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lnSpc>
                  <a:spcPct val="150000"/>
                </a:lnSpc>
              </a:pPr>
              <a:endParaRPr lang="en-GB" sz="950" b="1">
                <a:latin typeface="Segoe UI" panose="020B0502040204020203" pitchFamily="34" charset="0"/>
                <a:cs typeface="Segoe UI" panose="020B0502040204020203" pitchFamily="34" charset="0"/>
              </a:endParaRPr>
            </a:p>
          </p:txBody>
        </p:sp>
      </p:grpSp>
      <p:sp>
        <p:nvSpPr>
          <p:cNvPr id="37" name="Rectangle 36">
            <a:extLst>
              <a:ext uri="{FF2B5EF4-FFF2-40B4-BE49-F238E27FC236}">
                <a16:creationId xmlns:a16="http://schemas.microsoft.com/office/drawing/2014/main" id="{187A50CE-5B1D-D4A6-E2D8-E68F9378B75A}"/>
              </a:ext>
            </a:extLst>
          </p:cNvPr>
          <p:cNvSpPr/>
          <p:nvPr/>
        </p:nvSpPr>
        <p:spPr>
          <a:xfrm>
            <a:off x="5210302" y="1887650"/>
            <a:ext cx="6900833" cy="429992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50">
              <a:latin typeface="Segoe UI" panose="020B0502040204020203" pitchFamily="34" charset="0"/>
              <a:cs typeface="Segoe UI" panose="020B0502040204020203" pitchFamily="34" charset="0"/>
            </a:endParaRPr>
          </a:p>
        </p:txBody>
      </p:sp>
      <p:sp>
        <p:nvSpPr>
          <p:cNvPr id="38" name="TextBox 37">
            <a:extLst>
              <a:ext uri="{FF2B5EF4-FFF2-40B4-BE49-F238E27FC236}">
                <a16:creationId xmlns:a16="http://schemas.microsoft.com/office/drawing/2014/main" id="{2E3C66C8-4BA2-F3FF-6843-11741F6E87BB}"/>
              </a:ext>
            </a:extLst>
          </p:cNvPr>
          <p:cNvSpPr txBox="1"/>
          <p:nvPr/>
        </p:nvSpPr>
        <p:spPr>
          <a:xfrm>
            <a:off x="5233869" y="6195550"/>
            <a:ext cx="7052266" cy="430887"/>
          </a:xfrm>
          <a:prstGeom prst="rect">
            <a:avLst/>
          </a:prstGeom>
          <a:noFill/>
        </p:spPr>
        <p:txBody>
          <a:bodyPr wrap="square">
            <a:spAutoFit/>
          </a:bodyPr>
          <a:lstStyle/>
          <a:p>
            <a:pPr algn="l"/>
            <a:r>
              <a:rPr lang="en-GB" sz="1100" dirty="0">
                <a:solidFill>
                  <a:schemeClr val="bg1">
                    <a:lumMod val="50000"/>
                  </a:schemeClr>
                </a:solidFill>
                <a:latin typeface="Segoe UI" panose="020B0502040204020203" pitchFamily="34" charset="0"/>
                <a:cs typeface="Segoe UI" panose="020B0502040204020203" pitchFamily="34" charset="0"/>
              </a:rPr>
              <a:t>Derived from </a:t>
            </a:r>
            <a:r>
              <a:rPr lang="en-GB" sz="1100" dirty="0" err="1">
                <a:solidFill>
                  <a:schemeClr val="bg1">
                    <a:lumMod val="50000"/>
                  </a:schemeClr>
                </a:solidFill>
                <a:latin typeface="Segoe UI" panose="020B0502040204020203" pitchFamily="34" charset="0"/>
                <a:cs typeface="Segoe UI" panose="020B0502040204020203" pitchFamily="34" charset="0"/>
              </a:rPr>
              <a:t>Gugglberger</a:t>
            </a:r>
            <a:r>
              <a:rPr lang="en-GB" sz="1100" dirty="0">
                <a:solidFill>
                  <a:schemeClr val="bg1">
                    <a:lumMod val="50000"/>
                  </a:schemeClr>
                </a:solidFill>
                <a:latin typeface="Segoe UI" panose="020B0502040204020203" pitchFamily="34" charset="0"/>
                <a:cs typeface="Segoe UI" panose="020B0502040204020203" pitchFamily="34" charset="0"/>
              </a:rPr>
              <a:t>, 2019. The multifaceted relationship between health promotion and health literacy</a:t>
            </a:r>
          </a:p>
          <a:p>
            <a:endParaRPr lang="en-GB" sz="1100" dirty="0">
              <a:solidFill>
                <a:schemeClr val="bg1">
                  <a:lumMod val="50000"/>
                </a:schemeClr>
              </a:solidFill>
              <a:latin typeface="Segoe UI" panose="020B0502040204020203" pitchFamily="34" charset="0"/>
              <a:cs typeface="Segoe UI" panose="020B0502040204020203" pitchFamily="34" charset="0"/>
            </a:endParaRPr>
          </a:p>
        </p:txBody>
      </p:sp>
      <p:sp>
        <p:nvSpPr>
          <p:cNvPr id="44" name="TextBox 43">
            <a:extLst>
              <a:ext uri="{FF2B5EF4-FFF2-40B4-BE49-F238E27FC236}">
                <a16:creationId xmlns:a16="http://schemas.microsoft.com/office/drawing/2014/main" id="{A274E6F1-0CB5-B7BA-AFF6-DCAC6E139423}"/>
              </a:ext>
            </a:extLst>
          </p:cNvPr>
          <p:cNvSpPr txBox="1"/>
          <p:nvPr/>
        </p:nvSpPr>
        <p:spPr>
          <a:xfrm>
            <a:off x="90132" y="2013585"/>
            <a:ext cx="6148386" cy="369332"/>
          </a:xfrm>
          <a:prstGeom prst="rect">
            <a:avLst/>
          </a:prstGeom>
          <a:noFill/>
        </p:spPr>
        <p:txBody>
          <a:bodyPr wrap="square">
            <a:spAutoFit/>
          </a:bodyPr>
          <a:lstStyle/>
          <a:p>
            <a:r>
              <a:rPr lang="en-GB" sz="1800" b="0">
                <a:latin typeface="Segoe UI" panose="020B0502040204020203" pitchFamily="34" charset="0"/>
                <a:cs typeface="Segoe UI" panose="020B0502040204020203" pitchFamily="34" charset="0"/>
              </a:rPr>
              <a:t>In health promotion and prevention strategies… </a:t>
            </a:r>
            <a:endParaRPr lang="en-GB"/>
          </a:p>
        </p:txBody>
      </p:sp>
      <p:sp>
        <p:nvSpPr>
          <p:cNvPr id="4" name="TextBox 3">
            <a:extLst>
              <a:ext uri="{FF2B5EF4-FFF2-40B4-BE49-F238E27FC236}">
                <a16:creationId xmlns:a16="http://schemas.microsoft.com/office/drawing/2014/main" id="{1538239B-1ADD-0814-E360-3631D3518B8A}"/>
              </a:ext>
            </a:extLst>
          </p:cNvPr>
          <p:cNvSpPr txBox="1"/>
          <p:nvPr/>
        </p:nvSpPr>
        <p:spPr>
          <a:xfrm>
            <a:off x="5210301" y="1908880"/>
            <a:ext cx="7075833" cy="646331"/>
          </a:xfrm>
          <a:prstGeom prst="rect">
            <a:avLst/>
          </a:prstGeom>
          <a:noFill/>
        </p:spPr>
        <p:txBody>
          <a:bodyPr wrap="square">
            <a:spAutoFit/>
          </a:bodyPr>
          <a:lstStyle/>
          <a:p>
            <a:pPr algn="ctr"/>
            <a:r>
              <a:rPr lang="en-GB" b="1">
                <a:solidFill>
                  <a:schemeClr val="bg1"/>
                </a:solidFill>
                <a:latin typeface="Segoe UI" panose="020B0502040204020203" pitchFamily="34" charset="0"/>
                <a:cs typeface="Segoe UI" panose="020B0502040204020203" pitchFamily="34" charset="0"/>
              </a:rPr>
              <a:t>Health Literacy is a property of a system and a fundamental lever to obtain the best results </a:t>
            </a:r>
          </a:p>
        </p:txBody>
      </p:sp>
    </p:spTree>
    <p:extLst>
      <p:ext uri="{BB962C8B-B14F-4D97-AF65-F5344CB8AC3E}">
        <p14:creationId xmlns:p14="http://schemas.microsoft.com/office/powerpoint/2010/main" val="282705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2" grpId="0" animBg="1"/>
      <p:bldP spid="37" grpId="0" animBg="1"/>
      <p:bldP spid="38"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03F2414-A600-B984-E6B3-E31D362FA312}"/>
              </a:ext>
            </a:extLst>
          </p:cNvPr>
          <p:cNvSpPr txBox="1"/>
          <p:nvPr/>
        </p:nvSpPr>
        <p:spPr>
          <a:xfrm>
            <a:off x="25605" y="33011"/>
            <a:ext cx="12166395" cy="1446550"/>
          </a:xfrm>
          <a:prstGeom prst="rect">
            <a:avLst/>
          </a:prstGeom>
          <a:noFill/>
        </p:spPr>
        <p:txBody>
          <a:bodyPr wrap="square" lIns="91440" tIns="45720" rIns="91440" bIns="45720" rtlCol="0" anchor="t">
            <a:spAutoFit/>
          </a:bodyPr>
          <a:lstStyle/>
          <a:p>
            <a:pPr algn="ctr"/>
            <a:r>
              <a:rPr lang="en-GB" sz="4400" b="1">
                <a:solidFill>
                  <a:srgbClr val="FFC000"/>
                </a:solidFill>
                <a:latin typeface="Segoe UI Black"/>
                <a:ea typeface="Segoe UI Black"/>
                <a:cs typeface="Arial"/>
              </a:rPr>
              <a:t>ORGANIZATIONAL CAPACITY BUILDING FOR HEALTH LITERACY </a:t>
            </a:r>
            <a:endParaRPr lang="nl-BE" sz="4400" b="1">
              <a:solidFill>
                <a:srgbClr val="FFC000"/>
              </a:solidFill>
              <a:latin typeface="Segoe UI Black"/>
              <a:ea typeface="Segoe UI Black"/>
              <a:cs typeface="Arial"/>
            </a:endParaRPr>
          </a:p>
        </p:txBody>
      </p:sp>
      <p:grpSp>
        <p:nvGrpSpPr>
          <p:cNvPr id="14" name="Group 13">
            <a:extLst>
              <a:ext uri="{FF2B5EF4-FFF2-40B4-BE49-F238E27FC236}">
                <a16:creationId xmlns:a16="http://schemas.microsoft.com/office/drawing/2014/main" id="{7ECD3D37-F4EC-8A85-0B03-53E1508B63A1}"/>
              </a:ext>
            </a:extLst>
          </p:cNvPr>
          <p:cNvGrpSpPr/>
          <p:nvPr/>
        </p:nvGrpSpPr>
        <p:grpSpPr>
          <a:xfrm>
            <a:off x="3865917" y="2402049"/>
            <a:ext cx="2520000" cy="1728000"/>
            <a:chOff x="6535961" y="3021246"/>
            <a:chExt cx="1914408" cy="1656187"/>
          </a:xfrm>
          <a:solidFill>
            <a:srgbClr val="90BE6D"/>
          </a:solidFill>
        </p:grpSpPr>
        <p:sp>
          <p:nvSpPr>
            <p:cNvPr id="16" name="Hexagon 15">
              <a:extLst>
                <a:ext uri="{FF2B5EF4-FFF2-40B4-BE49-F238E27FC236}">
                  <a16:creationId xmlns:a16="http://schemas.microsoft.com/office/drawing/2014/main" id="{32BACB19-BCAE-EF96-4882-CA71A87E4F4F}"/>
                </a:ext>
              </a:extLst>
            </p:cNvPr>
            <p:cNvSpPr/>
            <p:nvPr/>
          </p:nvSpPr>
          <p:spPr>
            <a:xfrm>
              <a:off x="6535961" y="3021246"/>
              <a:ext cx="1914408" cy="1656187"/>
            </a:xfrm>
            <a:prstGeom prst="hexagon">
              <a:avLst>
                <a:gd name="adj" fmla="val 28570"/>
                <a:gd name="vf" fmla="val 115470"/>
              </a:avLst>
            </a:prstGeom>
            <a:grpFill/>
          </p:spPr>
          <p:style>
            <a:lnRef idx="3">
              <a:schemeClr val="lt1">
                <a:hueOff val="0"/>
                <a:satOff val="0"/>
                <a:lumOff val="0"/>
                <a:alphaOff val="0"/>
              </a:schemeClr>
            </a:lnRef>
            <a:fillRef idx="1">
              <a:schemeClr val="accent5">
                <a:hueOff val="5694629"/>
                <a:satOff val="-21725"/>
                <a:lumOff val="-1647"/>
                <a:alphaOff val="0"/>
              </a:schemeClr>
            </a:fillRef>
            <a:effectRef idx="1">
              <a:schemeClr val="accent5">
                <a:hueOff val="5694629"/>
                <a:satOff val="-21725"/>
                <a:lumOff val="-1647"/>
                <a:alphaOff val="0"/>
              </a:schemeClr>
            </a:effectRef>
            <a:fontRef idx="minor">
              <a:schemeClr val="lt1"/>
            </a:fontRef>
          </p:style>
          <p:txBody>
            <a:bodyPr anchor="ctr" anchorCtr="0"/>
            <a:lstStyle/>
            <a:p>
              <a:endParaRPr lang="en-GB"/>
            </a:p>
          </p:txBody>
        </p:sp>
        <p:sp>
          <p:nvSpPr>
            <p:cNvPr id="17" name="Hexagon 4">
              <a:extLst>
                <a:ext uri="{FF2B5EF4-FFF2-40B4-BE49-F238E27FC236}">
                  <a16:creationId xmlns:a16="http://schemas.microsoft.com/office/drawing/2014/main" id="{676325BE-5F1A-337D-D383-5E1F2C8057EB}"/>
                </a:ext>
              </a:extLst>
            </p:cNvPr>
            <p:cNvSpPr txBox="1"/>
            <p:nvPr/>
          </p:nvSpPr>
          <p:spPr>
            <a:xfrm>
              <a:off x="6853219" y="3295711"/>
              <a:ext cx="1279892" cy="11072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11175">
                <a:lnSpc>
                  <a:spcPct val="150000"/>
                </a:lnSpc>
                <a:spcBef>
                  <a:spcPct val="0"/>
                </a:spcBef>
                <a:spcAft>
                  <a:spcPct val="35000"/>
                </a:spcAft>
                <a:buNone/>
              </a:pPr>
              <a:r>
                <a:rPr lang="nl-BE" sz="1600" b="1" kern="1200">
                  <a:latin typeface="Segoe UI" panose="020B0502040204020203" pitchFamily="34" charset="0"/>
                  <a:cs typeface="Segoe UI" panose="020B0502040204020203" pitchFamily="34" charset="0"/>
                </a:rPr>
                <a:t>RESEARCH AND EVALUATION</a:t>
              </a:r>
              <a:endParaRPr lang="en-GB" sz="1600" b="1" kern="1200">
                <a:latin typeface="Segoe UI" panose="020B0502040204020203" pitchFamily="34" charset="0"/>
                <a:cs typeface="Segoe UI" panose="020B0502040204020203" pitchFamily="34" charset="0"/>
              </a:endParaRPr>
            </a:p>
          </p:txBody>
        </p:sp>
      </p:grpSp>
      <p:grpSp>
        <p:nvGrpSpPr>
          <p:cNvPr id="22" name="Group 21">
            <a:extLst>
              <a:ext uri="{FF2B5EF4-FFF2-40B4-BE49-F238E27FC236}">
                <a16:creationId xmlns:a16="http://schemas.microsoft.com/office/drawing/2014/main" id="{579944E0-3050-FEBD-DD13-F691916EAD77}"/>
              </a:ext>
            </a:extLst>
          </p:cNvPr>
          <p:cNvGrpSpPr/>
          <p:nvPr/>
        </p:nvGrpSpPr>
        <p:grpSpPr>
          <a:xfrm>
            <a:off x="7982249" y="2402049"/>
            <a:ext cx="2520000" cy="1728000"/>
            <a:chOff x="3016340" y="3022386"/>
            <a:chExt cx="1914408" cy="1656187"/>
          </a:xfrm>
          <a:solidFill>
            <a:srgbClr val="F3722C"/>
          </a:solidFill>
        </p:grpSpPr>
        <p:sp>
          <p:nvSpPr>
            <p:cNvPr id="23" name="Hexagon 22">
              <a:extLst>
                <a:ext uri="{FF2B5EF4-FFF2-40B4-BE49-F238E27FC236}">
                  <a16:creationId xmlns:a16="http://schemas.microsoft.com/office/drawing/2014/main" id="{0B563B30-4958-4F41-B89E-C4368DC2F2B7}"/>
                </a:ext>
              </a:extLst>
            </p:cNvPr>
            <p:cNvSpPr/>
            <p:nvPr/>
          </p:nvSpPr>
          <p:spPr>
            <a:xfrm>
              <a:off x="3016340" y="3022386"/>
              <a:ext cx="1914408" cy="1656187"/>
            </a:xfrm>
            <a:prstGeom prst="hexagon">
              <a:avLst>
                <a:gd name="adj" fmla="val 28570"/>
                <a:gd name="vf" fmla="val 115470"/>
              </a:avLst>
            </a:prstGeom>
            <a:grpFill/>
          </p:spPr>
          <p:style>
            <a:lnRef idx="3">
              <a:schemeClr val="lt1">
                <a:hueOff val="0"/>
                <a:satOff val="0"/>
                <a:lumOff val="0"/>
                <a:alphaOff val="0"/>
              </a:schemeClr>
            </a:lnRef>
            <a:fillRef idx="1">
              <a:schemeClr val="accent5">
                <a:hueOff val="11389258"/>
                <a:satOff val="-43450"/>
                <a:lumOff val="-3294"/>
                <a:alphaOff val="0"/>
              </a:schemeClr>
            </a:fillRef>
            <a:effectRef idx="1">
              <a:schemeClr val="accent5">
                <a:hueOff val="11389258"/>
                <a:satOff val="-43450"/>
                <a:lumOff val="-3294"/>
                <a:alphaOff val="0"/>
              </a:schemeClr>
            </a:effectRef>
            <a:fontRef idx="minor">
              <a:schemeClr val="lt1"/>
            </a:fontRef>
          </p:style>
          <p:txBody>
            <a:bodyPr anchor="ctr" anchorCtr="0"/>
            <a:lstStyle/>
            <a:p>
              <a:endParaRPr lang="en-GB"/>
            </a:p>
          </p:txBody>
        </p:sp>
        <p:sp>
          <p:nvSpPr>
            <p:cNvPr id="24" name="Hexagon 4">
              <a:extLst>
                <a:ext uri="{FF2B5EF4-FFF2-40B4-BE49-F238E27FC236}">
                  <a16:creationId xmlns:a16="http://schemas.microsoft.com/office/drawing/2014/main" id="{58047582-F96F-E3B3-F584-B7DC1520681C}"/>
                </a:ext>
              </a:extLst>
            </p:cNvPr>
            <p:cNvSpPr txBox="1"/>
            <p:nvPr/>
          </p:nvSpPr>
          <p:spPr>
            <a:xfrm>
              <a:off x="3333598" y="3296851"/>
              <a:ext cx="1279892" cy="11072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11175">
                <a:lnSpc>
                  <a:spcPct val="150000"/>
                </a:lnSpc>
                <a:spcBef>
                  <a:spcPct val="0"/>
                </a:spcBef>
                <a:spcAft>
                  <a:spcPct val="35000"/>
                </a:spcAft>
                <a:buNone/>
              </a:pPr>
              <a:r>
                <a:rPr lang="nl-BE" sz="1600" b="1" kern="1200">
                  <a:latin typeface="Segoe UI" panose="020B0502040204020203" pitchFamily="34" charset="0"/>
                  <a:cs typeface="Segoe UI" panose="020B0502040204020203" pitchFamily="34" charset="0"/>
                </a:rPr>
                <a:t>COLLABORATION &amp; PARTNERSHIPS</a:t>
              </a:r>
              <a:endParaRPr lang="en-GB" sz="1600" b="1" kern="1200">
                <a:latin typeface="Segoe UI" panose="020B0502040204020203" pitchFamily="34" charset="0"/>
                <a:cs typeface="Segoe UI" panose="020B0502040204020203" pitchFamily="34" charset="0"/>
              </a:endParaRPr>
            </a:p>
          </p:txBody>
        </p:sp>
      </p:grpSp>
      <p:grpSp>
        <p:nvGrpSpPr>
          <p:cNvPr id="25" name="Group 24">
            <a:extLst>
              <a:ext uri="{FF2B5EF4-FFF2-40B4-BE49-F238E27FC236}">
                <a16:creationId xmlns:a16="http://schemas.microsoft.com/office/drawing/2014/main" id="{9F7AD412-F175-A42E-6A5E-6AAECDEB8F31}"/>
              </a:ext>
            </a:extLst>
          </p:cNvPr>
          <p:cNvGrpSpPr/>
          <p:nvPr/>
        </p:nvGrpSpPr>
        <p:grpSpPr>
          <a:xfrm>
            <a:off x="5924083" y="3284587"/>
            <a:ext cx="2520000" cy="1728000"/>
            <a:chOff x="3016340" y="1016387"/>
            <a:chExt cx="1914408" cy="1656187"/>
          </a:xfrm>
          <a:solidFill>
            <a:srgbClr val="F9C74F"/>
          </a:solidFill>
        </p:grpSpPr>
        <p:sp>
          <p:nvSpPr>
            <p:cNvPr id="26" name="Hexagon 25">
              <a:extLst>
                <a:ext uri="{FF2B5EF4-FFF2-40B4-BE49-F238E27FC236}">
                  <a16:creationId xmlns:a16="http://schemas.microsoft.com/office/drawing/2014/main" id="{ACCE5490-6597-D280-7A31-F0D6CCB98D10}"/>
                </a:ext>
              </a:extLst>
            </p:cNvPr>
            <p:cNvSpPr/>
            <p:nvPr/>
          </p:nvSpPr>
          <p:spPr>
            <a:xfrm>
              <a:off x="3016340" y="1016387"/>
              <a:ext cx="1914408" cy="1656187"/>
            </a:xfrm>
            <a:prstGeom prst="hexagon">
              <a:avLst>
                <a:gd name="adj" fmla="val 28570"/>
                <a:gd name="vf" fmla="val 115470"/>
              </a:avLst>
            </a:prstGeom>
            <a:grpFill/>
          </p:spPr>
          <p:style>
            <a:lnRef idx="3">
              <a:schemeClr val="lt1">
                <a:hueOff val="0"/>
                <a:satOff val="0"/>
                <a:lumOff val="0"/>
                <a:alphaOff val="0"/>
              </a:schemeClr>
            </a:lnRef>
            <a:fillRef idx="1">
              <a:schemeClr val="accent5">
                <a:hueOff val="14236572"/>
                <a:satOff val="-54313"/>
                <a:lumOff val="-4117"/>
                <a:alphaOff val="0"/>
              </a:schemeClr>
            </a:fillRef>
            <a:effectRef idx="1">
              <a:schemeClr val="accent5">
                <a:hueOff val="14236572"/>
                <a:satOff val="-54313"/>
                <a:lumOff val="-4117"/>
                <a:alphaOff val="0"/>
              </a:schemeClr>
            </a:effectRef>
            <a:fontRef idx="minor">
              <a:schemeClr val="lt1"/>
            </a:fontRef>
          </p:style>
          <p:txBody>
            <a:bodyPr anchor="ctr" anchorCtr="0"/>
            <a:lstStyle/>
            <a:p>
              <a:endParaRPr lang="en-GB"/>
            </a:p>
          </p:txBody>
        </p:sp>
        <p:sp>
          <p:nvSpPr>
            <p:cNvPr id="27" name="Hexagon 4">
              <a:extLst>
                <a:ext uri="{FF2B5EF4-FFF2-40B4-BE49-F238E27FC236}">
                  <a16:creationId xmlns:a16="http://schemas.microsoft.com/office/drawing/2014/main" id="{5E3432C4-AB2C-78E2-C164-9566F94DFE75}"/>
                </a:ext>
              </a:extLst>
            </p:cNvPr>
            <p:cNvSpPr txBox="1"/>
            <p:nvPr/>
          </p:nvSpPr>
          <p:spPr>
            <a:xfrm>
              <a:off x="3333598" y="1290852"/>
              <a:ext cx="1279892" cy="11072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11175">
                <a:lnSpc>
                  <a:spcPct val="150000"/>
                </a:lnSpc>
                <a:spcBef>
                  <a:spcPct val="0"/>
                </a:spcBef>
                <a:spcAft>
                  <a:spcPct val="35000"/>
                </a:spcAft>
                <a:buNone/>
              </a:pPr>
              <a:r>
                <a:rPr lang="nl-BE" sz="1600" b="1" kern="1200">
                  <a:latin typeface="Segoe UI" panose="020B0502040204020203" pitchFamily="34" charset="0"/>
                  <a:cs typeface="Segoe UI" panose="020B0502040204020203" pitchFamily="34" charset="0"/>
                </a:rPr>
                <a:t>DIGITAL TOOLS, APPLICATIONS &amp; EDUCATIONAL RESOURCES</a:t>
              </a:r>
              <a:endParaRPr lang="en-GB" sz="1600" b="1" kern="1200">
                <a:latin typeface="Segoe UI" panose="020B0502040204020203" pitchFamily="34" charset="0"/>
                <a:cs typeface="Segoe UI" panose="020B0502040204020203" pitchFamily="34" charset="0"/>
              </a:endParaRPr>
            </a:p>
          </p:txBody>
        </p:sp>
      </p:grpSp>
      <p:sp>
        <p:nvSpPr>
          <p:cNvPr id="32" name="Hexagon 31">
            <a:extLst>
              <a:ext uri="{FF2B5EF4-FFF2-40B4-BE49-F238E27FC236}">
                <a16:creationId xmlns:a16="http://schemas.microsoft.com/office/drawing/2014/main" id="{AA53F099-0D44-C419-E3FE-1DACD003EDC9}"/>
              </a:ext>
            </a:extLst>
          </p:cNvPr>
          <p:cNvSpPr/>
          <p:nvPr/>
        </p:nvSpPr>
        <p:spPr>
          <a:xfrm>
            <a:off x="1807751" y="3284587"/>
            <a:ext cx="2520000" cy="1728000"/>
          </a:xfrm>
          <a:prstGeom prst="hexagon">
            <a:avLst>
              <a:gd name="adj" fmla="val 28570"/>
              <a:gd name="vf" fmla="val 115470"/>
            </a:avLst>
          </a:prstGeom>
          <a:solidFill>
            <a:srgbClr val="577590"/>
          </a:solidFill>
        </p:spPr>
        <p:style>
          <a:lnRef idx="3">
            <a:schemeClr val="lt1">
              <a:hueOff val="0"/>
              <a:satOff val="0"/>
              <a:lumOff val="0"/>
              <a:alphaOff val="0"/>
            </a:schemeClr>
          </a:lnRef>
          <a:fillRef idx="1">
            <a:schemeClr val="accent5">
              <a:hueOff val="2847315"/>
              <a:satOff val="-10863"/>
              <a:lumOff val="-823"/>
              <a:alphaOff val="0"/>
            </a:schemeClr>
          </a:fillRef>
          <a:effectRef idx="1">
            <a:schemeClr val="accent5">
              <a:hueOff val="2847315"/>
              <a:satOff val="-10863"/>
              <a:lumOff val="-823"/>
              <a:alphaOff val="0"/>
            </a:schemeClr>
          </a:effectRef>
          <a:fontRef idx="minor">
            <a:schemeClr val="lt1"/>
          </a:fontRef>
        </p:style>
        <p:txBody>
          <a:bodyPr anchor="ctr" anchorCtr="0"/>
          <a:lstStyle/>
          <a:p>
            <a:pPr algn="ctr"/>
            <a:r>
              <a:rPr lang="nl-BE" sz="1600" b="1" dirty="0">
                <a:latin typeface="Segoe UI" panose="020B0502040204020203" pitchFamily="34" charset="0"/>
                <a:cs typeface="Segoe UI" panose="020B0502040204020203" pitchFamily="34" charset="0"/>
              </a:rPr>
              <a:t>LEADERSHIP INVOLVEMENT AND POLICY OUTREACH</a:t>
            </a:r>
            <a:endParaRPr lang="en-GB" sz="1600" b="1" dirty="0">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D06ECA71-101E-3DE6-ABD9-6E9D69E84006}"/>
              </a:ext>
            </a:extLst>
          </p:cNvPr>
          <p:cNvSpPr txBox="1"/>
          <p:nvPr/>
        </p:nvSpPr>
        <p:spPr>
          <a:xfrm>
            <a:off x="6385917" y="5090711"/>
            <a:ext cx="5806083" cy="1723485"/>
          </a:xfrm>
          <a:prstGeom prst="rect">
            <a:avLst/>
          </a:prstGeom>
          <a:noFill/>
        </p:spPr>
        <p:txBody>
          <a:bodyPr wrap="square" lIns="91440" tIns="45720" rIns="91440" bIns="45720" anchor="t">
            <a:spAutoFit/>
          </a:bodyPr>
          <a:lstStyle/>
          <a:p>
            <a:pPr marL="0" lvl="2" algn="ctr">
              <a:lnSpc>
                <a:spcPct val="120000"/>
              </a:lnSpc>
              <a:spcBef>
                <a:spcPts val="600"/>
              </a:spcBef>
            </a:pPr>
            <a:r>
              <a:rPr lang="en-GB" b="1" i="1" dirty="0">
                <a:latin typeface="Segoe UI" panose="020B0502040204020203" pitchFamily="34" charset="0"/>
                <a:cs typeface="Segoe UI" panose="020B0502040204020203" pitchFamily="34" charset="0"/>
              </a:rPr>
              <a:t>Partner with digital health solution providers </a:t>
            </a:r>
            <a:r>
              <a:rPr lang="en-GB" i="1" dirty="0">
                <a:latin typeface="Segoe UI" panose="020B0502040204020203" pitchFamily="34" charset="0"/>
                <a:cs typeface="Segoe UI" panose="020B0502040204020203" pitchFamily="34" charset="0"/>
              </a:rPr>
              <a:t>to offer members access to user-friendly and secure digital health tools and applications, e.g. telemedicine platform </a:t>
            </a:r>
            <a:r>
              <a:rPr lang="en-GB" b="1" i="1" dirty="0">
                <a:latin typeface="Segoe UI" panose="020B0502040204020203" pitchFamily="34" charset="0"/>
                <a:cs typeface="Segoe UI" panose="020B0502040204020203" pitchFamily="34" charset="0"/>
              </a:rPr>
              <a:t>Clear, concise, and easily understandable communication </a:t>
            </a:r>
            <a:r>
              <a:rPr lang="en-GB" i="1" dirty="0">
                <a:latin typeface="Segoe UI" panose="020B0502040204020203" pitchFamily="34" charset="0"/>
                <a:cs typeface="Segoe UI" panose="020B0502040204020203" pitchFamily="34" charset="0"/>
              </a:rPr>
              <a:t>materials for our members</a:t>
            </a:r>
          </a:p>
        </p:txBody>
      </p:sp>
      <p:sp>
        <p:nvSpPr>
          <p:cNvPr id="11" name="TextBox 10">
            <a:extLst>
              <a:ext uri="{FF2B5EF4-FFF2-40B4-BE49-F238E27FC236}">
                <a16:creationId xmlns:a16="http://schemas.microsoft.com/office/drawing/2014/main" id="{FC6084AD-DD39-F34B-980A-66D40FBB80A5}"/>
              </a:ext>
            </a:extLst>
          </p:cNvPr>
          <p:cNvSpPr txBox="1"/>
          <p:nvPr/>
        </p:nvSpPr>
        <p:spPr>
          <a:xfrm>
            <a:off x="2718147" y="1479561"/>
            <a:ext cx="4972833" cy="871713"/>
          </a:xfrm>
          <a:prstGeom prst="rect">
            <a:avLst/>
          </a:prstGeom>
          <a:noFill/>
        </p:spPr>
        <p:txBody>
          <a:bodyPr wrap="square">
            <a:spAutoFit/>
          </a:bodyPr>
          <a:lstStyle/>
          <a:p>
            <a:pPr>
              <a:lnSpc>
                <a:spcPct val="150000"/>
              </a:lnSpc>
            </a:pPr>
            <a:r>
              <a:rPr lang="nl-BE" i="1" dirty="0" err="1">
                <a:latin typeface="Segoe UI" panose="020B0502040204020203" pitchFamily="34" charset="0"/>
                <a:cs typeface="Segoe UI" panose="020B0502040204020203" pitchFamily="34" charset="0"/>
              </a:rPr>
              <a:t>Conduct</a:t>
            </a:r>
            <a:r>
              <a:rPr lang="nl-BE" i="1" dirty="0">
                <a:latin typeface="Segoe UI" panose="020B0502040204020203" pitchFamily="34" charset="0"/>
                <a:cs typeface="Segoe UI" panose="020B0502040204020203" pitchFamily="34" charset="0"/>
              </a:rPr>
              <a:t> and support </a:t>
            </a:r>
            <a:r>
              <a:rPr lang="nl-BE" b="1" i="1" dirty="0">
                <a:latin typeface="Segoe UI" panose="020B0502040204020203" pitchFamily="34" charset="0"/>
                <a:cs typeface="Segoe UI" panose="020B0502040204020203" pitchFamily="34" charset="0"/>
              </a:rPr>
              <a:t>research </a:t>
            </a:r>
            <a:r>
              <a:rPr lang="nl-BE" b="1" i="1" dirty="0" err="1">
                <a:latin typeface="Segoe UI" panose="020B0502040204020203" pitchFamily="34" charset="0"/>
                <a:cs typeface="Segoe UI" panose="020B0502040204020203" pitchFamily="34" charset="0"/>
              </a:rPr>
              <a:t>that</a:t>
            </a:r>
            <a:r>
              <a:rPr lang="nl-BE" b="1" i="1" dirty="0">
                <a:latin typeface="Segoe UI" panose="020B0502040204020203" pitchFamily="34" charset="0"/>
                <a:cs typeface="Segoe UI" panose="020B0502040204020203" pitchFamily="34" charset="0"/>
              </a:rPr>
              <a:t> is </a:t>
            </a:r>
            <a:r>
              <a:rPr lang="nl-BE" b="1" i="1" dirty="0" err="1">
                <a:latin typeface="Segoe UI" panose="020B0502040204020203" pitchFamily="34" charset="0"/>
                <a:cs typeface="Segoe UI" panose="020B0502040204020203" pitchFamily="34" charset="0"/>
              </a:rPr>
              <a:t>implictly</a:t>
            </a:r>
            <a:r>
              <a:rPr lang="nl-BE" b="1" i="1" dirty="0">
                <a:latin typeface="Segoe UI" panose="020B0502040204020203" pitchFamily="34" charset="0"/>
                <a:cs typeface="Segoe UI" panose="020B0502040204020203" pitchFamily="34" charset="0"/>
              </a:rPr>
              <a:t> or </a:t>
            </a:r>
            <a:r>
              <a:rPr lang="nl-BE" b="1" i="1" dirty="0" err="1">
                <a:latin typeface="Segoe UI" panose="020B0502040204020203" pitchFamily="34" charset="0"/>
                <a:cs typeface="Segoe UI" panose="020B0502040204020203" pitchFamily="34" charset="0"/>
              </a:rPr>
              <a:t>explicitly</a:t>
            </a:r>
            <a:r>
              <a:rPr lang="nl-BE" b="1" i="1" dirty="0">
                <a:latin typeface="Segoe UI" panose="020B0502040204020203" pitchFamily="34" charset="0"/>
                <a:cs typeface="Segoe UI" panose="020B0502040204020203" pitchFamily="34" charset="0"/>
              </a:rPr>
              <a:t> </a:t>
            </a:r>
            <a:r>
              <a:rPr lang="nl-BE" b="1" i="1" dirty="0" err="1">
                <a:latin typeface="Segoe UI" panose="020B0502040204020203" pitchFamily="34" charset="0"/>
                <a:cs typeface="Segoe UI" panose="020B0502040204020203" pitchFamily="34" charset="0"/>
              </a:rPr>
              <a:t>related</a:t>
            </a:r>
            <a:r>
              <a:rPr lang="nl-BE" b="1" i="1" dirty="0">
                <a:latin typeface="Segoe UI" panose="020B0502040204020203" pitchFamily="34" charset="0"/>
                <a:cs typeface="Segoe UI" panose="020B0502040204020203" pitchFamily="34" charset="0"/>
              </a:rPr>
              <a:t> </a:t>
            </a:r>
            <a:r>
              <a:rPr lang="nl-BE" b="1" i="1" dirty="0" err="1">
                <a:latin typeface="Segoe UI" panose="020B0502040204020203" pitchFamily="34" charset="0"/>
                <a:cs typeface="Segoe UI" panose="020B0502040204020203" pitchFamily="34" charset="0"/>
              </a:rPr>
              <a:t>to</a:t>
            </a:r>
            <a:r>
              <a:rPr lang="nl-BE" b="1" i="1" dirty="0">
                <a:latin typeface="Segoe UI" panose="020B0502040204020203" pitchFamily="34" charset="0"/>
                <a:cs typeface="Segoe UI" panose="020B0502040204020203" pitchFamily="34" charset="0"/>
              </a:rPr>
              <a:t> health </a:t>
            </a:r>
            <a:r>
              <a:rPr lang="nl-BE" b="1" i="1" dirty="0" err="1">
                <a:latin typeface="Segoe UI" panose="020B0502040204020203" pitchFamily="34" charset="0"/>
                <a:cs typeface="Segoe UI" panose="020B0502040204020203" pitchFamily="34" charset="0"/>
              </a:rPr>
              <a:t>literacy</a:t>
            </a:r>
            <a:endParaRPr lang="nl-BE" b="1" i="1" dirty="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AE9C8352-E393-B76E-DA20-3790EADF06D9}"/>
              </a:ext>
            </a:extLst>
          </p:cNvPr>
          <p:cNvSpPr txBox="1"/>
          <p:nvPr/>
        </p:nvSpPr>
        <p:spPr>
          <a:xfrm>
            <a:off x="7690981" y="1479561"/>
            <a:ext cx="4501020" cy="871713"/>
          </a:xfrm>
          <a:prstGeom prst="rect">
            <a:avLst/>
          </a:prstGeom>
          <a:noFill/>
        </p:spPr>
        <p:txBody>
          <a:bodyPr wrap="square">
            <a:spAutoFit/>
          </a:bodyPr>
          <a:lstStyle/>
          <a:p>
            <a:pPr marL="0" lvl="2" algn="ctr">
              <a:lnSpc>
                <a:spcPct val="150000"/>
              </a:lnSpc>
              <a:spcBef>
                <a:spcPts val="600"/>
              </a:spcBef>
            </a:pPr>
            <a:r>
              <a:rPr lang="en-GB" i="1" dirty="0">
                <a:latin typeface="Segoe UI" panose="020B0502040204020203" pitchFamily="34" charset="0"/>
                <a:cs typeface="Segoe UI" panose="020B0502040204020203" pitchFamily="34" charset="0"/>
              </a:rPr>
              <a:t>Involve </a:t>
            </a:r>
            <a:r>
              <a:rPr lang="en-GB" b="1" i="1" dirty="0">
                <a:latin typeface="Segoe UI" panose="020B0502040204020203" pitchFamily="34" charset="0"/>
                <a:cs typeface="Segoe UI" panose="020B0502040204020203" pitchFamily="34" charset="0"/>
              </a:rPr>
              <a:t>communities and civil societies </a:t>
            </a:r>
            <a:r>
              <a:rPr lang="en-GB" i="1" dirty="0">
                <a:latin typeface="Segoe UI" panose="020B0502040204020203" pitchFamily="34" charset="0"/>
                <a:cs typeface="Segoe UI" panose="020B0502040204020203" pitchFamily="34" charset="0"/>
              </a:rPr>
              <a:t>to reach vulnerable groups</a:t>
            </a:r>
          </a:p>
        </p:txBody>
      </p:sp>
      <p:sp>
        <p:nvSpPr>
          <p:cNvPr id="33" name="TextBox 32">
            <a:extLst>
              <a:ext uri="{FF2B5EF4-FFF2-40B4-BE49-F238E27FC236}">
                <a16:creationId xmlns:a16="http://schemas.microsoft.com/office/drawing/2014/main" id="{FFEE3647-BA54-00B3-14C2-C70DFB1A9DE5}"/>
              </a:ext>
            </a:extLst>
          </p:cNvPr>
          <p:cNvSpPr txBox="1"/>
          <p:nvPr/>
        </p:nvSpPr>
        <p:spPr>
          <a:xfrm>
            <a:off x="79519" y="5083624"/>
            <a:ext cx="6262181" cy="1135632"/>
          </a:xfrm>
          <a:prstGeom prst="rect">
            <a:avLst/>
          </a:prstGeom>
          <a:noFill/>
        </p:spPr>
        <p:txBody>
          <a:bodyPr wrap="square">
            <a:spAutoFit/>
          </a:bodyPr>
          <a:lstStyle/>
          <a:p>
            <a:pPr marL="0" lvl="2" algn="ctr">
              <a:lnSpc>
                <a:spcPct val="120000"/>
              </a:lnSpc>
              <a:spcBef>
                <a:spcPts val="600"/>
              </a:spcBef>
            </a:pPr>
            <a:r>
              <a:rPr lang="en-GB" i="1" dirty="0">
                <a:latin typeface="Segoe UI" panose="020B0502040204020203" pitchFamily="34" charset="0"/>
                <a:cs typeface="Segoe UI" panose="020B0502040204020203" pitchFamily="34" charset="0"/>
              </a:rPr>
              <a:t>Highest levels of our </a:t>
            </a:r>
            <a:r>
              <a:rPr lang="en-GB" b="1" i="1" dirty="0">
                <a:latin typeface="Segoe UI" panose="020B0502040204020203" pitchFamily="34" charset="0"/>
                <a:cs typeface="Segoe UI" panose="020B0502040204020203" pitchFamily="34" charset="0"/>
              </a:rPr>
              <a:t>organization embrace health literacy</a:t>
            </a:r>
          </a:p>
          <a:p>
            <a:pPr marL="0" lvl="2" algn="ctr">
              <a:lnSpc>
                <a:spcPct val="120000"/>
              </a:lnSpc>
              <a:spcBef>
                <a:spcPts val="600"/>
              </a:spcBef>
            </a:pPr>
            <a:r>
              <a:rPr lang="en-GB" b="1" i="1" dirty="0">
                <a:latin typeface="Segoe UI" panose="020B0502040204020203" pitchFamily="34" charset="0"/>
                <a:cs typeface="Segoe UI" panose="020B0502040204020203" pitchFamily="34" charset="0"/>
              </a:rPr>
              <a:t>Policy outreach </a:t>
            </a:r>
            <a:r>
              <a:rPr lang="en-GB" i="1" dirty="0">
                <a:latin typeface="Segoe UI" panose="020B0502040204020203" pitchFamily="34" charset="0"/>
                <a:cs typeface="Segoe UI" panose="020B0502040204020203" pitchFamily="34" charset="0"/>
              </a:rPr>
              <a:t>involves continuous </a:t>
            </a:r>
            <a:r>
              <a:rPr lang="en-GB" b="1" i="1" dirty="0">
                <a:latin typeface="Segoe UI" panose="020B0502040204020203" pitchFamily="34" charset="0"/>
                <a:cs typeface="Segoe UI" panose="020B0502040204020203" pitchFamily="34" charset="0"/>
              </a:rPr>
              <a:t>collaboration with various stakeholders</a:t>
            </a:r>
          </a:p>
        </p:txBody>
      </p:sp>
      <p:sp>
        <p:nvSpPr>
          <p:cNvPr id="34" name="TextBox 33">
            <a:extLst>
              <a:ext uri="{FF2B5EF4-FFF2-40B4-BE49-F238E27FC236}">
                <a16:creationId xmlns:a16="http://schemas.microsoft.com/office/drawing/2014/main" id="{4A02D33B-C242-E7DF-FECE-C0AFCE975BAF}"/>
              </a:ext>
            </a:extLst>
          </p:cNvPr>
          <p:cNvSpPr txBox="1"/>
          <p:nvPr/>
        </p:nvSpPr>
        <p:spPr>
          <a:xfrm>
            <a:off x="79519" y="2059048"/>
            <a:ext cx="2782550" cy="494431"/>
          </a:xfrm>
          <a:prstGeom prst="rect">
            <a:avLst/>
          </a:prstGeom>
          <a:noFill/>
        </p:spPr>
        <p:txBody>
          <a:bodyPr wrap="square">
            <a:spAutoFit/>
          </a:bodyPr>
          <a:lstStyle/>
          <a:p>
            <a:pPr marL="0" lvl="2" algn="ctr">
              <a:lnSpc>
                <a:spcPct val="120000"/>
              </a:lnSpc>
              <a:spcBef>
                <a:spcPts val="600"/>
              </a:spcBef>
            </a:pPr>
            <a:r>
              <a:rPr lang="en-GB" sz="2400" b="1" i="1" dirty="0">
                <a:latin typeface="Segoe UI" panose="020B0502040204020203" pitchFamily="34" charset="0"/>
                <a:cs typeface="Segoe UI" panose="020B0502040204020203" pitchFamily="34" charset="0"/>
              </a:rPr>
              <a:t>STRENGTHS</a:t>
            </a:r>
            <a:endParaRPr lang="en-GB" sz="2400" i="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9553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03F2414-A600-B984-E6B3-E31D362FA312}"/>
              </a:ext>
            </a:extLst>
          </p:cNvPr>
          <p:cNvSpPr txBox="1"/>
          <p:nvPr/>
        </p:nvSpPr>
        <p:spPr>
          <a:xfrm>
            <a:off x="25605" y="33011"/>
            <a:ext cx="12166395" cy="1446550"/>
          </a:xfrm>
          <a:prstGeom prst="rect">
            <a:avLst/>
          </a:prstGeom>
          <a:noFill/>
        </p:spPr>
        <p:txBody>
          <a:bodyPr wrap="square" lIns="91440" tIns="45720" rIns="91440" bIns="45720" rtlCol="0" anchor="t">
            <a:spAutoFit/>
          </a:bodyPr>
          <a:lstStyle/>
          <a:p>
            <a:pPr algn="ctr"/>
            <a:r>
              <a:rPr lang="en-GB" sz="4400" b="1">
                <a:solidFill>
                  <a:srgbClr val="FFC000"/>
                </a:solidFill>
                <a:latin typeface="Segoe UI Black"/>
                <a:ea typeface="Segoe UI Black"/>
                <a:cs typeface="Arial"/>
              </a:rPr>
              <a:t>ORGANIZATIONAL CAPACITY BUILDING FOR HEALTH LITERACY </a:t>
            </a:r>
            <a:endParaRPr lang="nl-BE" sz="4400" b="1">
              <a:solidFill>
                <a:srgbClr val="FFC000"/>
              </a:solidFill>
              <a:latin typeface="Segoe UI Black"/>
              <a:ea typeface="Segoe UI Black"/>
              <a:cs typeface="Arial"/>
            </a:endParaRPr>
          </a:p>
        </p:txBody>
      </p:sp>
      <p:grpSp>
        <p:nvGrpSpPr>
          <p:cNvPr id="14" name="Group 13">
            <a:extLst>
              <a:ext uri="{FF2B5EF4-FFF2-40B4-BE49-F238E27FC236}">
                <a16:creationId xmlns:a16="http://schemas.microsoft.com/office/drawing/2014/main" id="{7ECD3D37-F4EC-8A85-0B03-53E1508B63A1}"/>
              </a:ext>
            </a:extLst>
          </p:cNvPr>
          <p:cNvGrpSpPr/>
          <p:nvPr/>
        </p:nvGrpSpPr>
        <p:grpSpPr>
          <a:xfrm>
            <a:off x="3865917" y="2402049"/>
            <a:ext cx="2520000" cy="1728000"/>
            <a:chOff x="6535961" y="3021246"/>
            <a:chExt cx="1914408" cy="1656187"/>
          </a:xfrm>
          <a:solidFill>
            <a:srgbClr val="90BE6D"/>
          </a:solidFill>
        </p:grpSpPr>
        <p:sp>
          <p:nvSpPr>
            <p:cNvPr id="16" name="Hexagon 15">
              <a:extLst>
                <a:ext uri="{FF2B5EF4-FFF2-40B4-BE49-F238E27FC236}">
                  <a16:creationId xmlns:a16="http://schemas.microsoft.com/office/drawing/2014/main" id="{32BACB19-BCAE-EF96-4882-CA71A87E4F4F}"/>
                </a:ext>
              </a:extLst>
            </p:cNvPr>
            <p:cNvSpPr/>
            <p:nvPr/>
          </p:nvSpPr>
          <p:spPr>
            <a:xfrm>
              <a:off x="6535961" y="3021246"/>
              <a:ext cx="1914408" cy="1656187"/>
            </a:xfrm>
            <a:prstGeom prst="hexagon">
              <a:avLst>
                <a:gd name="adj" fmla="val 28570"/>
                <a:gd name="vf" fmla="val 115470"/>
              </a:avLst>
            </a:prstGeom>
            <a:grpFill/>
          </p:spPr>
          <p:style>
            <a:lnRef idx="3">
              <a:schemeClr val="lt1">
                <a:hueOff val="0"/>
                <a:satOff val="0"/>
                <a:lumOff val="0"/>
                <a:alphaOff val="0"/>
              </a:schemeClr>
            </a:lnRef>
            <a:fillRef idx="1">
              <a:schemeClr val="accent5">
                <a:hueOff val="5694629"/>
                <a:satOff val="-21725"/>
                <a:lumOff val="-1647"/>
                <a:alphaOff val="0"/>
              </a:schemeClr>
            </a:fillRef>
            <a:effectRef idx="1">
              <a:schemeClr val="accent5">
                <a:hueOff val="5694629"/>
                <a:satOff val="-21725"/>
                <a:lumOff val="-1647"/>
                <a:alphaOff val="0"/>
              </a:schemeClr>
            </a:effectRef>
            <a:fontRef idx="minor">
              <a:schemeClr val="lt1"/>
            </a:fontRef>
          </p:style>
          <p:txBody>
            <a:bodyPr anchor="ctr" anchorCtr="0"/>
            <a:lstStyle/>
            <a:p>
              <a:endParaRPr lang="en-GB"/>
            </a:p>
          </p:txBody>
        </p:sp>
        <p:sp>
          <p:nvSpPr>
            <p:cNvPr id="17" name="Hexagon 4">
              <a:extLst>
                <a:ext uri="{FF2B5EF4-FFF2-40B4-BE49-F238E27FC236}">
                  <a16:creationId xmlns:a16="http://schemas.microsoft.com/office/drawing/2014/main" id="{676325BE-5F1A-337D-D383-5E1F2C8057EB}"/>
                </a:ext>
              </a:extLst>
            </p:cNvPr>
            <p:cNvSpPr txBox="1"/>
            <p:nvPr/>
          </p:nvSpPr>
          <p:spPr>
            <a:xfrm>
              <a:off x="6853219" y="3295711"/>
              <a:ext cx="1279892" cy="11072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11175">
                <a:lnSpc>
                  <a:spcPct val="150000"/>
                </a:lnSpc>
                <a:spcBef>
                  <a:spcPct val="0"/>
                </a:spcBef>
                <a:spcAft>
                  <a:spcPct val="35000"/>
                </a:spcAft>
                <a:buNone/>
              </a:pPr>
              <a:r>
                <a:rPr lang="nl-BE" sz="1600" b="1" kern="1200">
                  <a:latin typeface="Segoe UI" panose="020B0502040204020203" pitchFamily="34" charset="0"/>
                  <a:cs typeface="Segoe UI" panose="020B0502040204020203" pitchFamily="34" charset="0"/>
                </a:rPr>
                <a:t>RESEARCH AND EVALUATION</a:t>
              </a:r>
              <a:endParaRPr lang="en-GB" sz="1600" b="1" kern="1200">
                <a:latin typeface="Segoe UI" panose="020B0502040204020203" pitchFamily="34" charset="0"/>
                <a:cs typeface="Segoe UI" panose="020B0502040204020203" pitchFamily="34" charset="0"/>
              </a:endParaRPr>
            </a:p>
          </p:txBody>
        </p:sp>
      </p:grpSp>
      <p:grpSp>
        <p:nvGrpSpPr>
          <p:cNvPr id="22" name="Group 21">
            <a:extLst>
              <a:ext uri="{FF2B5EF4-FFF2-40B4-BE49-F238E27FC236}">
                <a16:creationId xmlns:a16="http://schemas.microsoft.com/office/drawing/2014/main" id="{579944E0-3050-FEBD-DD13-F691916EAD77}"/>
              </a:ext>
            </a:extLst>
          </p:cNvPr>
          <p:cNvGrpSpPr/>
          <p:nvPr/>
        </p:nvGrpSpPr>
        <p:grpSpPr>
          <a:xfrm>
            <a:off x="7982249" y="2402049"/>
            <a:ext cx="2520000" cy="1728000"/>
            <a:chOff x="3016340" y="3022386"/>
            <a:chExt cx="1914408" cy="1656187"/>
          </a:xfrm>
          <a:solidFill>
            <a:srgbClr val="F3722C"/>
          </a:solidFill>
        </p:grpSpPr>
        <p:sp>
          <p:nvSpPr>
            <p:cNvPr id="23" name="Hexagon 22">
              <a:extLst>
                <a:ext uri="{FF2B5EF4-FFF2-40B4-BE49-F238E27FC236}">
                  <a16:creationId xmlns:a16="http://schemas.microsoft.com/office/drawing/2014/main" id="{0B563B30-4958-4F41-B89E-C4368DC2F2B7}"/>
                </a:ext>
              </a:extLst>
            </p:cNvPr>
            <p:cNvSpPr/>
            <p:nvPr/>
          </p:nvSpPr>
          <p:spPr>
            <a:xfrm>
              <a:off x="3016340" y="3022386"/>
              <a:ext cx="1914408" cy="1656187"/>
            </a:xfrm>
            <a:prstGeom prst="hexagon">
              <a:avLst>
                <a:gd name="adj" fmla="val 28570"/>
                <a:gd name="vf" fmla="val 115470"/>
              </a:avLst>
            </a:prstGeom>
            <a:grpFill/>
          </p:spPr>
          <p:style>
            <a:lnRef idx="3">
              <a:schemeClr val="lt1">
                <a:hueOff val="0"/>
                <a:satOff val="0"/>
                <a:lumOff val="0"/>
                <a:alphaOff val="0"/>
              </a:schemeClr>
            </a:lnRef>
            <a:fillRef idx="1">
              <a:schemeClr val="accent5">
                <a:hueOff val="11389258"/>
                <a:satOff val="-43450"/>
                <a:lumOff val="-3294"/>
                <a:alphaOff val="0"/>
              </a:schemeClr>
            </a:fillRef>
            <a:effectRef idx="1">
              <a:schemeClr val="accent5">
                <a:hueOff val="11389258"/>
                <a:satOff val="-43450"/>
                <a:lumOff val="-3294"/>
                <a:alphaOff val="0"/>
              </a:schemeClr>
            </a:effectRef>
            <a:fontRef idx="minor">
              <a:schemeClr val="lt1"/>
            </a:fontRef>
          </p:style>
          <p:txBody>
            <a:bodyPr anchor="ctr" anchorCtr="0"/>
            <a:lstStyle/>
            <a:p>
              <a:endParaRPr lang="en-GB"/>
            </a:p>
          </p:txBody>
        </p:sp>
        <p:sp>
          <p:nvSpPr>
            <p:cNvPr id="24" name="Hexagon 4">
              <a:extLst>
                <a:ext uri="{FF2B5EF4-FFF2-40B4-BE49-F238E27FC236}">
                  <a16:creationId xmlns:a16="http://schemas.microsoft.com/office/drawing/2014/main" id="{58047582-F96F-E3B3-F584-B7DC1520681C}"/>
                </a:ext>
              </a:extLst>
            </p:cNvPr>
            <p:cNvSpPr txBox="1"/>
            <p:nvPr/>
          </p:nvSpPr>
          <p:spPr>
            <a:xfrm>
              <a:off x="3333598" y="3296851"/>
              <a:ext cx="1279892" cy="11072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11175">
                <a:lnSpc>
                  <a:spcPct val="150000"/>
                </a:lnSpc>
                <a:spcBef>
                  <a:spcPct val="0"/>
                </a:spcBef>
                <a:spcAft>
                  <a:spcPct val="35000"/>
                </a:spcAft>
                <a:buNone/>
              </a:pPr>
              <a:r>
                <a:rPr lang="nl-BE" sz="1600" b="1" kern="1200">
                  <a:latin typeface="Segoe UI" panose="020B0502040204020203" pitchFamily="34" charset="0"/>
                  <a:cs typeface="Segoe UI" panose="020B0502040204020203" pitchFamily="34" charset="0"/>
                </a:rPr>
                <a:t>COLLABORATION &amp; PARTNERSHIPS</a:t>
              </a:r>
              <a:endParaRPr lang="en-GB" sz="1600" b="1" kern="1200">
                <a:latin typeface="Segoe UI" panose="020B0502040204020203" pitchFamily="34" charset="0"/>
                <a:cs typeface="Segoe UI" panose="020B0502040204020203" pitchFamily="34" charset="0"/>
              </a:endParaRPr>
            </a:p>
          </p:txBody>
        </p:sp>
      </p:grpSp>
      <p:grpSp>
        <p:nvGrpSpPr>
          <p:cNvPr id="25" name="Group 24">
            <a:extLst>
              <a:ext uri="{FF2B5EF4-FFF2-40B4-BE49-F238E27FC236}">
                <a16:creationId xmlns:a16="http://schemas.microsoft.com/office/drawing/2014/main" id="{9F7AD412-F175-A42E-6A5E-6AAECDEB8F31}"/>
              </a:ext>
            </a:extLst>
          </p:cNvPr>
          <p:cNvGrpSpPr/>
          <p:nvPr/>
        </p:nvGrpSpPr>
        <p:grpSpPr>
          <a:xfrm>
            <a:off x="5924083" y="3284587"/>
            <a:ext cx="2520000" cy="1728000"/>
            <a:chOff x="3016340" y="1016387"/>
            <a:chExt cx="1914408" cy="1656187"/>
          </a:xfrm>
          <a:solidFill>
            <a:srgbClr val="F9C74F"/>
          </a:solidFill>
        </p:grpSpPr>
        <p:sp>
          <p:nvSpPr>
            <p:cNvPr id="26" name="Hexagon 25">
              <a:extLst>
                <a:ext uri="{FF2B5EF4-FFF2-40B4-BE49-F238E27FC236}">
                  <a16:creationId xmlns:a16="http://schemas.microsoft.com/office/drawing/2014/main" id="{ACCE5490-6597-D280-7A31-F0D6CCB98D10}"/>
                </a:ext>
              </a:extLst>
            </p:cNvPr>
            <p:cNvSpPr/>
            <p:nvPr/>
          </p:nvSpPr>
          <p:spPr>
            <a:xfrm>
              <a:off x="3016340" y="1016387"/>
              <a:ext cx="1914408" cy="1656187"/>
            </a:xfrm>
            <a:prstGeom prst="hexagon">
              <a:avLst>
                <a:gd name="adj" fmla="val 28570"/>
                <a:gd name="vf" fmla="val 115470"/>
              </a:avLst>
            </a:prstGeom>
            <a:grpFill/>
          </p:spPr>
          <p:style>
            <a:lnRef idx="3">
              <a:schemeClr val="lt1">
                <a:hueOff val="0"/>
                <a:satOff val="0"/>
                <a:lumOff val="0"/>
                <a:alphaOff val="0"/>
              </a:schemeClr>
            </a:lnRef>
            <a:fillRef idx="1">
              <a:schemeClr val="accent5">
                <a:hueOff val="14236572"/>
                <a:satOff val="-54313"/>
                <a:lumOff val="-4117"/>
                <a:alphaOff val="0"/>
              </a:schemeClr>
            </a:fillRef>
            <a:effectRef idx="1">
              <a:schemeClr val="accent5">
                <a:hueOff val="14236572"/>
                <a:satOff val="-54313"/>
                <a:lumOff val="-4117"/>
                <a:alphaOff val="0"/>
              </a:schemeClr>
            </a:effectRef>
            <a:fontRef idx="minor">
              <a:schemeClr val="lt1"/>
            </a:fontRef>
          </p:style>
          <p:txBody>
            <a:bodyPr anchor="ctr" anchorCtr="0"/>
            <a:lstStyle/>
            <a:p>
              <a:endParaRPr lang="en-GB"/>
            </a:p>
          </p:txBody>
        </p:sp>
        <p:sp>
          <p:nvSpPr>
            <p:cNvPr id="27" name="Hexagon 4">
              <a:extLst>
                <a:ext uri="{FF2B5EF4-FFF2-40B4-BE49-F238E27FC236}">
                  <a16:creationId xmlns:a16="http://schemas.microsoft.com/office/drawing/2014/main" id="{5E3432C4-AB2C-78E2-C164-9566F94DFE75}"/>
                </a:ext>
              </a:extLst>
            </p:cNvPr>
            <p:cNvSpPr txBox="1"/>
            <p:nvPr/>
          </p:nvSpPr>
          <p:spPr>
            <a:xfrm>
              <a:off x="3333598" y="1290852"/>
              <a:ext cx="1279892" cy="11072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11175">
                <a:lnSpc>
                  <a:spcPct val="150000"/>
                </a:lnSpc>
                <a:spcBef>
                  <a:spcPct val="0"/>
                </a:spcBef>
                <a:spcAft>
                  <a:spcPct val="35000"/>
                </a:spcAft>
                <a:buNone/>
              </a:pPr>
              <a:r>
                <a:rPr lang="nl-BE" sz="1600" b="1" kern="1200">
                  <a:latin typeface="Segoe UI" panose="020B0502040204020203" pitchFamily="34" charset="0"/>
                  <a:cs typeface="Segoe UI" panose="020B0502040204020203" pitchFamily="34" charset="0"/>
                </a:rPr>
                <a:t>DIGITAL TOOLS, APPLICATIONS &amp; EDUCATIONAL RESOURCES</a:t>
              </a:r>
              <a:endParaRPr lang="en-GB" sz="1600" b="1" kern="1200">
                <a:latin typeface="Segoe UI" panose="020B0502040204020203" pitchFamily="34" charset="0"/>
                <a:cs typeface="Segoe UI" panose="020B0502040204020203" pitchFamily="34" charset="0"/>
              </a:endParaRPr>
            </a:p>
          </p:txBody>
        </p:sp>
      </p:grpSp>
      <p:sp>
        <p:nvSpPr>
          <p:cNvPr id="32" name="Hexagon 31">
            <a:extLst>
              <a:ext uri="{FF2B5EF4-FFF2-40B4-BE49-F238E27FC236}">
                <a16:creationId xmlns:a16="http://schemas.microsoft.com/office/drawing/2014/main" id="{AA53F099-0D44-C419-E3FE-1DACD003EDC9}"/>
              </a:ext>
            </a:extLst>
          </p:cNvPr>
          <p:cNvSpPr/>
          <p:nvPr/>
        </p:nvSpPr>
        <p:spPr>
          <a:xfrm>
            <a:off x="1807751" y="3284587"/>
            <a:ext cx="2520000" cy="1728000"/>
          </a:xfrm>
          <a:prstGeom prst="hexagon">
            <a:avLst>
              <a:gd name="adj" fmla="val 28570"/>
              <a:gd name="vf" fmla="val 115470"/>
            </a:avLst>
          </a:prstGeom>
          <a:solidFill>
            <a:srgbClr val="577590"/>
          </a:solidFill>
        </p:spPr>
        <p:style>
          <a:lnRef idx="3">
            <a:schemeClr val="lt1">
              <a:hueOff val="0"/>
              <a:satOff val="0"/>
              <a:lumOff val="0"/>
              <a:alphaOff val="0"/>
            </a:schemeClr>
          </a:lnRef>
          <a:fillRef idx="1">
            <a:schemeClr val="accent5">
              <a:hueOff val="2847315"/>
              <a:satOff val="-10863"/>
              <a:lumOff val="-823"/>
              <a:alphaOff val="0"/>
            </a:schemeClr>
          </a:fillRef>
          <a:effectRef idx="1">
            <a:schemeClr val="accent5">
              <a:hueOff val="2847315"/>
              <a:satOff val="-10863"/>
              <a:lumOff val="-823"/>
              <a:alphaOff val="0"/>
            </a:schemeClr>
          </a:effectRef>
          <a:fontRef idx="minor">
            <a:schemeClr val="lt1"/>
          </a:fontRef>
        </p:style>
        <p:txBody>
          <a:bodyPr anchor="ctr" anchorCtr="0"/>
          <a:lstStyle/>
          <a:p>
            <a:pPr algn="ctr"/>
            <a:r>
              <a:rPr lang="nl-BE" sz="1600" b="1" dirty="0">
                <a:latin typeface="Segoe UI" panose="020B0502040204020203" pitchFamily="34" charset="0"/>
                <a:cs typeface="Segoe UI" panose="020B0502040204020203" pitchFamily="34" charset="0"/>
              </a:rPr>
              <a:t>LEADERSHIP INVOLVEMENT AND POLICY OUTREACH</a:t>
            </a:r>
            <a:endParaRPr lang="en-GB" sz="1600" b="1" dirty="0">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D06ECA71-101E-3DE6-ABD9-6E9D69E84006}"/>
              </a:ext>
            </a:extLst>
          </p:cNvPr>
          <p:cNvSpPr txBox="1"/>
          <p:nvPr/>
        </p:nvSpPr>
        <p:spPr>
          <a:xfrm>
            <a:off x="5429003" y="5090711"/>
            <a:ext cx="6762997" cy="1544975"/>
          </a:xfrm>
          <a:prstGeom prst="rect">
            <a:avLst/>
          </a:prstGeom>
          <a:noFill/>
        </p:spPr>
        <p:txBody>
          <a:bodyPr wrap="square" lIns="91440" tIns="45720" rIns="91440" bIns="45720" anchor="t">
            <a:spAutoFit/>
          </a:bodyPr>
          <a:lstStyle/>
          <a:p>
            <a:pPr marL="0" lvl="2" algn="ctr">
              <a:lnSpc>
                <a:spcPct val="120000"/>
              </a:lnSpc>
              <a:spcBef>
                <a:spcPts val="600"/>
              </a:spcBef>
            </a:pPr>
            <a:r>
              <a:rPr lang="nl-BE" i="1" err="1">
                <a:latin typeface="Segoe UI" panose="020B0502040204020203" pitchFamily="34" charset="0"/>
                <a:cs typeface="Segoe UI" panose="020B0502040204020203" pitchFamily="34" charset="0"/>
              </a:rPr>
              <a:t>Enrich</a:t>
            </a:r>
            <a:r>
              <a:rPr lang="nl-BE" i="1">
                <a:latin typeface="Segoe UI" panose="020B0502040204020203" pitchFamily="34" charset="0"/>
                <a:cs typeface="Segoe UI" panose="020B0502040204020203" pitchFamily="34" charset="0"/>
              </a:rPr>
              <a:t> h</a:t>
            </a:r>
            <a:r>
              <a:rPr lang="en-GB" i="1" err="1">
                <a:latin typeface="Segoe UI" panose="020B0502040204020203" pitchFamily="34" charset="0"/>
                <a:cs typeface="Segoe UI" panose="020B0502040204020203" pitchFamily="34" charset="0"/>
              </a:rPr>
              <a:t>ealth</a:t>
            </a:r>
            <a:r>
              <a:rPr lang="en-GB" i="1">
                <a:latin typeface="Segoe UI" panose="020B0502040204020203" pitchFamily="34" charset="0"/>
                <a:cs typeface="Segoe UI" panose="020B0502040204020203" pitchFamily="34" charset="0"/>
              </a:rPr>
              <a:t> literacy </a:t>
            </a:r>
            <a:r>
              <a:rPr lang="en-GB" b="1" i="1">
                <a:latin typeface="Segoe UI" panose="020B0502040204020203" pitchFamily="34" charset="0"/>
                <a:cs typeface="Segoe UI" panose="020B0502040204020203" pitchFamily="34" charset="0"/>
              </a:rPr>
              <a:t>data availability and usability</a:t>
            </a:r>
          </a:p>
          <a:p>
            <a:pPr marL="0" lvl="2" algn="ctr">
              <a:lnSpc>
                <a:spcPct val="120000"/>
              </a:lnSpc>
              <a:spcBef>
                <a:spcPts val="600"/>
              </a:spcBef>
            </a:pPr>
            <a:r>
              <a:rPr lang="en-GB" i="1">
                <a:latin typeface="Segoe UI"/>
                <a:cs typeface="Segoe UI"/>
              </a:rPr>
              <a:t>Focus on </a:t>
            </a:r>
            <a:r>
              <a:rPr lang="en-GB" b="1" i="1">
                <a:latin typeface="Segoe UI"/>
                <a:cs typeface="Segoe UI"/>
              </a:rPr>
              <a:t>organizations and healthcare providers </a:t>
            </a:r>
          </a:p>
          <a:p>
            <a:pPr marL="0" lvl="2" algn="ctr">
              <a:lnSpc>
                <a:spcPct val="120000"/>
              </a:lnSpc>
              <a:spcBef>
                <a:spcPts val="600"/>
              </a:spcBef>
            </a:pPr>
            <a:r>
              <a:rPr lang="en-GB" b="1" i="1">
                <a:latin typeface="Segoe UI"/>
                <a:cs typeface="Segoe UI"/>
              </a:rPr>
              <a:t>T</a:t>
            </a:r>
            <a:r>
              <a:rPr lang="en-GB" sz="1800" b="1" i="1">
                <a:latin typeface="Segoe UI"/>
                <a:cs typeface="Segoe UI"/>
              </a:rPr>
              <a:t>arget population to needs </a:t>
            </a:r>
            <a:r>
              <a:rPr lang="en-GB" sz="1800" i="1">
                <a:latin typeface="Segoe UI"/>
                <a:cs typeface="Segoe UI"/>
              </a:rPr>
              <a:t>via </a:t>
            </a:r>
            <a:r>
              <a:rPr lang="en-GB" sz="1800" b="1" i="1">
                <a:latin typeface="Segoe UI"/>
                <a:cs typeface="Segoe UI"/>
              </a:rPr>
              <a:t>personalized health content and support</a:t>
            </a:r>
            <a:endParaRPr lang="en-GB" b="1" i="1">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FC6084AD-DD39-F34B-980A-66D40FBB80A5}"/>
              </a:ext>
            </a:extLst>
          </p:cNvPr>
          <p:cNvSpPr txBox="1"/>
          <p:nvPr/>
        </p:nvSpPr>
        <p:spPr>
          <a:xfrm>
            <a:off x="1204791" y="1604723"/>
            <a:ext cx="7842250" cy="726289"/>
          </a:xfrm>
          <a:prstGeom prst="rect">
            <a:avLst/>
          </a:prstGeom>
          <a:noFill/>
        </p:spPr>
        <p:txBody>
          <a:bodyPr wrap="square">
            <a:spAutoFit/>
          </a:bodyPr>
          <a:lstStyle/>
          <a:p>
            <a:pPr marL="0" lvl="2" algn="ctr">
              <a:lnSpc>
                <a:spcPct val="120000"/>
              </a:lnSpc>
              <a:spcBef>
                <a:spcPts val="600"/>
              </a:spcBef>
            </a:pPr>
            <a:r>
              <a:rPr lang="en-GB" sz="1800" b="1" i="1">
                <a:latin typeface="Segoe UI" panose="020B0502040204020203" pitchFamily="34" charset="0"/>
                <a:cs typeface="Segoe UI" panose="020B0502040204020203" pitchFamily="34" charset="0"/>
              </a:rPr>
              <a:t>Always-on-strategy</a:t>
            </a:r>
            <a:r>
              <a:rPr lang="en-GB" sz="1800" i="1">
                <a:latin typeface="Segoe UI" panose="020B0502040204020203" pitchFamily="34" charset="0"/>
                <a:cs typeface="Segoe UI" panose="020B0502040204020203" pitchFamily="34" charset="0"/>
              </a:rPr>
              <a:t> </a:t>
            </a:r>
            <a:br>
              <a:rPr lang="en-GB" sz="1800" i="1">
                <a:latin typeface="Segoe UI" panose="020B0502040204020203" pitchFamily="34" charset="0"/>
                <a:cs typeface="Segoe UI" panose="020B0502040204020203" pitchFamily="34" charset="0"/>
              </a:rPr>
            </a:br>
            <a:r>
              <a:rPr lang="en-GB" sz="1800" i="1">
                <a:latin typeface="Segoe UI" panose="020B0502040204020203" pitchFamily="34" charset="0"/>
                <a:cs typeface="Segoe UI" panose="020B0502040204020203" pitchFamily="34" charset="0"/>
              </a:rPr>
              <a:t>instead of ad hoc actions</a:t>
            </a:r>
          </a:p>
        </p:txBody>
      </p:sp>
      <p:sp>
        <p:nvSpPr>
          <p:cNvPr id="12" name="TextBox 11">
            <a:extLst>
              <a:ext uri="{FF2B5EF4-FFF2-40B4-BE49-F238E27FC236}">
                <a16:creationId xmlns:a16="http://schemas.microsoft.com/office/drawing/2014/main" id="{AE9C8352-E393-B76E-DA20-3790EADF06D9}"/>
              </a:ext>
            </a:extLst>
          </p:cNvPr>
          <p:cNvSpPr txBox="1"/>
          <p:nvPr/>
        </p:nvSpPr>
        <p:spPr>
          <a:xfrm>
            <a:off x="8015989" y="1604723"/>
            <a:ext cx="2452517" cy="726289"/>
          </a:xfrm>
          <a:prstGeom prst="rect">
            <a:avLst/>
          </a:prstGeom>
          <a:noFill/>
        </p:spPr>
        <p:txBody>
          <a:bodyPr wrap="square">
            <a:spAutoFit/>
          </a:bodyPr>
          <a:lstStyle/>
          <a:p>
            <a:pPr marL="0" lvl="2" algn="ctr">
              <a:lnSpc>
                <a:spcPct val="120000"/>
              </a:lnSpc>
              <a:spcBef>
                <a:spcPts val="600"/>
              </a:spcBef>
            </a:pPr>
            <a:r>
              <a:rPr lang="en-GB" i="1">
                <a:latin typeface="Segoe UI" panose="020B0502040204020203" pitchFamily="34" charset="0"/>
                <a:cs typeface="Segoe UI" panose="020B0502040204020203" pitchFamily="34" charset="0"/>
              </a:rPr>
              <a:t>Strengthen </a:t>
            </a:r>
            <a:r>
              <a:rPr lang="en-GB" b="1" i="1">
                <a:latin typeface="Segoe UI" panose="020B0502040204020203" pitchFamily="34" charset="0"/>
                <a:cs typeface="Segoe UI" panose="020B0502040204020203" pitchFamily="34" charset="0"/>
              </a:rPr>
              <a:t>inter-sectoral partnerships</a:t>
            </a:r>
          </a:p>
        </p:txBody>
      </p:sp>
      <p:sp>
        <p:nvSpPr>
          <p:cNvPr id="33" name="TextBox 32">
            <a:extLst>
              <a:ext uri="{FF2B5EF4-FFF2-40B4-BE49-F238E27FC236}">
                <a16:creationId xmlns:a16="http://schemas.microsoft.com/office/drawing/2014/main" id="{FFEE3647-BA54-00B3-14C2-C70DFB1A9DE5}"/>
              </a:ext>
            </a:extLst>
          </p:cNvPr>
          <p:cNvSpPr txBox="1"/>
          <p:nvPr/>
        </p:nvSpPr>
        <p:spPr>
          <a:xfrm>
            <a:off x="761113" y="5097872"/>
            <a:ext cx="4613275" cy="1058688"/>
          </a:xfrm>
          <a:prstGeom prst="rect">
            <a:avLst/>
          </a:prstGeom>
          <a:noFill/>
        </p:spPr>
        <p:txBody>
          <a:bodyPr wrap="square">
            <a:spAutoFit/>
          </a:bodyPr>
          <a:lstStyle/>
          <a:p>
            <a:pPr marL="0" lvl="2" algn="ctr">
              <a:lnSpc>
                <a:spcPct val="120000"/>
              </a:lnSpc>
              <a:spcBef>
                <a:spcPts val="600"/>
              </a:spcBef>
            </a:pPr>
            <a:r>
              <a:rPr lang="en-GB" sz="1800" b="1" i="1">
                <a:latin typeface="Segoe UI" panose="020B0502040204020203" pitchFamily="34" charset="0"/>
                <a:cs typeface="Segoe UI" panose="020B0502040204020203" pitchFamily="34" charset="0"/>
              </a:rPr>
              <a:t>Include populations served </a:t>
            </a:r>
            <a:r>
              <a:rPr lang="en-GB" sz="1800" i="1">
                <a:latin typeface="Segoe UI" panose="020B0502040204020203" pitchFamily="34" charset="0"/>
                <a:cs typeface="Segoe UI" panose="020B0502040204020203" pitchFamily="34" charset="0"/>
              </a:rPr>
              <a:t>in the design, implementation, and evaluation of health information and services.</a:t>
            </a:r>
          </a:p>
        </p:txBody>
      </p:sp>
      <p:sp>
        <p:nvSpPr>
          <p:cNvPr id="34" name="TextBox 33">
            <a:extLst>
              <a:ext uri="{FF2B5EF4-FFF2-40B4-BE49-F238E27FC236}">
                <a16:creationId xmlns:a16="http://schemas.microsoft.com/office/drawing/2014/main" id="{4A02D33B-C242-E7DF-FECE-C0AFCE975BAF}"/>
              </a:ext>
            </a:extLst>
          </p:cNvPr>
          <p:cNvSpPr txBox="1"/>
          <p:nvPr/>
        </p:nvSpPr>
        <p:spPr>
          <a:xfrm>
            <a:off x="79519" y="2059048"/>
            <a:ext cx="2782550" cy="1014573"/>
          </a:xfrm>
          <a:prstGeom prst="rect">
            <a:avLst/>
          </a:prstGeom>
          <a:noFill/>
        </p:spPr>
        <p:txBody>
          <a:bodyPr wrap="square">
            <a:spAutoFit/>
          </a:bodyPr>
          <a:lstStyle/>
          <a:p>
            <a:pPr marL="0" lvl="2" algn="ctr">
              <a:lnSpc>
                <a:spcPct val="120000"/>
              </a:lnSpc>
              <a:spcBef>
                <a:spcPts val="600"/>
              </a:spcBef>
            </a:pPr>
            <a:r>
              <a:rPr lang="en-GB" sz="2400" b="1" i="1">
                <a:latin typeface="Segoe UI" panose="020B0502040204020203" pitchFamily="34" charset="0"/>
                <a:cs typeface="Segoe UI" panose="020B0502040204020203" pitchFamily="34" charset="0"/>
              </a:rPr>
              <a:t>FUTURE </a:t>
            </a:r>
          </a:p>
          <a:p>
            <a:pPr marL="0" lvl="2" algn="ctr">
              <a:lnSpc>
                <a:spcPct val="120000"/>
              </a:lnSpc>
              <a:spcBef>
                <a:spcPts val="600"/>
              </a:spcBef>
            </a:pPr>
            <a:r>
              <a:rPr lang="en-GB" sz="2400" b="1" i="1">
                <a:latin typeface="Segoe UI" panose="020B0502040204020203" pitchFamily="34" charset="0"/>
                <a:cs typeface="Segoe UI" panose="020B0502040204020203" pitchFamily="34" charset="0"/>
              </a:rPr>
              <a:t>DIRECTIONS</a:t>
            </a:r>
            <a:endParaRPr lang="en-GB" sz="2400" i="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2230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33" grpId="0"/>
      <p:bldP spid="34" grpId="0"/>
    </p:bldLst>
  </p:timing>
</p:sld>
</file>

<file path=ppt/theme/theme1.xml><?xml version="1.0" encoding="utf-8"?>
<a:theme xmlns:a="http://schemas.openxmlformats.org/drawingml/2006/main" name="Office Theme">
  <a:themeElements>
    <a:clrScheme name="2022">
      <a:dk1>
        <a:srgbClr val="131E55"/>
      </a:dk1>
      <a:lt1>
        <a:srgbClr val="FFFFFF"/>
      </a:lt1>
      <a:dk2>
        <a:srgbClr val="131E55"/>
      </a:dk2>
      <a:lt2>
        <a:srgbClr val="E7E6E6"/>
      </a:lt2>
      <a:accent1>
        <a:srgbClr val="326AAA"/>
      </a:accent1>
      <a:accent2>
        <a:srgbClr val="619889"/>
      </a:accent2>
      <a:accent3>
        <a:srgbClr val="A2CF9A"/>
      </a:accent3>
      <a:accent4>
        <a:srgbClr val="EFA70F"/>
      </a:accent4>
      <a:accent5>
        <a:srgbClr val="F27360"/>
      </a:accent5>
      <a:accent6>
        <a:srgbClr val="8681BC"/>
      </a:accent6>
      <a:hlink>
        <a:srgbClr val="0563C1"/>
      </a:hlink>
      <a:folHlink>
        <a:srgbClr val="ABB4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_BIL_Union_Arial_2022.potx" id="{7F8C568B-DBDC-4F83-9248-F758E30F9EF1}" vid="{4DEC88EA-FFE7-499A-BD05-EEEAC36AC1FC}"/>
    </a:ext>
  </a:extLst>
</a:theme>
</file>

<file path=ppt/theme/theme2.xml><?xml version="1.0" encoding="utf-8"?>
<a:theme xmlns:a="http://schemas.openxmlformats.org/drawingml/2006/main" name="1_Office Theme">
  <a:themeElements>
    <a:clrScheme name="2022">
      <a:dk1>
        <a:srgbClr val="131E55"/>
      </a:dk1>
      <a:lt1>
        <a:srgbClr val="FFFFFF"/>
      </a:lt1>
      <a:dk2>
        <a:srgbClr val="131E55"/>
      </a:dk2>
      <a:lt2>
        <a:srgbClr val="E7E6E6"/>
      </a:lt2>
      <a:accent1>
        <a:srgbClr val="326AAA"/>
      </a:accent1>
      <a:accent2>
        <a:srgbClr val="619889"/>
      </a:accent2>
      <a:accent3>
        <a:srgbClr val="A2CF9A"/>
      </a:accent3>
      <a:accent4>
        <a:srgbClr val="EFA70F"/>
      </a:accent4>
      <a:accent5>
        <a:srgbClr val="F27360"/>
      </a:accent5>
      <a:accent6>
        <a:srgbClr val="8681BC"/>
      </a:accent6>
      <a:hlink>
        <a:srgbClr val="0563C1"/>
      </a:hlink>
      <a:folHlink>
        <a:srgbClr val="ABB4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17155_T1 01_BIL_Union v2022.pptx" id="{CB7F8E96-2ED3-4543-BF55-91A2BF95DA3A}" vid="{C660C63C-52C7-45CA-834D-EA892A7FA88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1EBB163AED83E4A84BE9167684330F8" ma:contentTypeVersion="15" ma:contentTypeDescription="Create a new document." ma:contentTypeScope="" ma:versionID="3abd93727d10cc1ccb8543c947a5639f">
  <xsd:schema xmlns:xsd="http://www.w3.org/2001/XMLSchema" xmlns:xs="http://www.w3.org/2001/XMLSchema" xmlns:p="http://schemas.microsoft.com/office/2006/metadata/properties" xmlns:ns2="562c95e0-a0da-478a-8ac7-a1c70a56fb99" xmlns:ns3="1994d1d8-25ad-471e-87d7-ea867e1e1970" targetNamespace="http://schemas.microsoft.com/office/2006/metadata/properties" ma:root="true" ma:fieldsID="ccb6573b03de0a4744e134a6bc5a6bb4" ns2:_="" ns3:_="">
    <xsd:import namespace="562c95e0-a0da-478a-8ac7-a1c70a56fb99"/>
    <xsd:import namespace="1994d1d8-25ad-471e-87d7-ea867e1e197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c95e0-a0da-478a-8ac7-a1c70a56fb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d26cc71-9d36-462f-8cf5-5a9304effdfa" ma:termSetId="09814cd3-568e-fe90-9814-8d621ff8fb84" ma:anchorId="fba54fb3-c3e1-fe81-a776-ca4b69148c4d" ma:open="true" ma:isKeyword="false">
      <xsd:complexType>
        <xsd:sequence>
          <xsd:element ref="pc:Terms" minOccurs="0" maxOccurs="1"/>
        </xsd:sequence>
      </xsd:complex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94d1d8-25ad-471e-87d7-ea867e1e19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6493d11c-77fc-4e17-872c-7242ea40db20}" ma:internalName="TaxCatchAll" ma:showField="CatchAllData" ma:web="1994d1d8-25ad-471e-87d7-ea867e1e19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994d1d8-25ad-471e-87d7-ea867e1e1970">
      <UserInfo>
        <DisplayName>van de Werve Conrad (500)</DisplayName>
        <AccountId>143</AccountId>
        <AccountType/>
      </UserInfo>
      <UserInfo>
        <DisplayName>Verstraete Leen (500)</DisplayName>
        <AccountId>16</AccountId>
        <AccountType/>
      </UserInfo>
    </SharedWithUsers>
    <TaxCatchAll xmlns="1994d1d8-25ad-471e-87d7-ea867e1e1970" xsi:nil="true"/>
    <lcf76f155ced4ddcb4097134ff3c332f xmlns="562c95e0-a0da-478a-8ac7-a1c70a56fb9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5D93869-1A6A-4897-9DCD-447B723BF2AC}">
  <ds:schemaRefs>
    <ds:schemaRef ds:uri="http://schemas.microsoft.com/sharepoint/v3/contenttype/forms"/>
  </ds:schemaRefs>
</ds:datastoreItem>
</file>

<file path=customXml/itemProps2.xml><?xml version="1.0" encoding="utf-8"?>
<ds:datastoreItem xmlns:ds="http://schemas.openxmlformats.org/officeDocument/2006/customXml" ds:itemID="{AE413835-2421-48D9-8B6C-5F594A2F8F50}">
  <ds:schemaRefs>
    <ds:schemaRef ds:uri="1994d1d8-25ad-471e-87d7-ea867e1e1970"/>
    <ds:schemaRef ds:uri="562c95e0-a0da-478a-8ac7-a1c70a56fb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C6B8BD4-2589-481E-950D-F21E93754C74}">
  <ds:schemaRefs>
    <ds:schemaRef ds:uri="http://schemas.microsoft.com/office/2006/documentManagement/types"/>
    <ds:schemaRef ds:uri="http://purl.org/dc/elements/1.1/"/>
    <ds:schemaRef ds:uri="http://schemas.openxmlformats.org/package/2006/metadata/core-properties"/>
    <ds:schemaRef ds:uri="562c95e0-a0da-478a-8ac7-a1c70a56fb99"/>
    <ds:schemaRef ds:uri="http://schemas.microsoft.com/office/infopath/2007/PartnerControls"/>
    <ds:schemaRef ds:uri="http://purl.org/dc/terms/"/>
    <ds:schemaRef ds:uri="1994d1d8-25ad-471e-87d7-ea867e1e1970"/>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01_BIL_Union_Arial_2022</Template>
  <TotalTime>0</TotalTime>
  <Words>2884</Words>
  <Application>Microsoft Office PowerPoint</Application>
  <PresentationFormat>Widescreen</PresentationFormat>
  <Paragraphs>393</Paragraphs>
  <Slides>43</Slides>
  <Notes>29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43</vt:i4>
      </vt:variant>
    </vt:vector>
  </HeadingPairs>
  <TitlesOfParts>
    <vt:vector size="52" baseType="lpstr">
      <vt:lpstr>Arial</vt:lpstr>
      <vt:lpstr>Calibri</vt:lpstr>
      <vt:lpstr>Fira Sans</vt:lpstr>
      <vt:lpstr>Segoe UI</vt:lpstr>
      <vt:lpstr>Segoe UI Black</vt:lpstr>
      <vt:lpstr>Söhne</vt:lpstr>
      <vt:lpstr>Wingdings</vt:lpstr>
      <vt:lpstr>Office Theme</vt:lpstr>
      <vt:lpstr>1_Office Theme</vt:lpstr>
      <vt:lpstr>BUILDING ORGANIZATIONAL CAPACITY TO ADDRESS HEALTH LITERACY: PERSPECTIVE FROM THE INDEPENDENT HEALTH INSURANCE FUNDS A COLLABORATIVE INCUBATOR WITH INSPIRATION FROM 3 CASE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 REINFORCE HEALTH LITERACY</vt:lpstr>
      <vt:lpstr>HOW WE REINFORCE HEALTH LITERACY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SLIDES ARE PRINTED TO SUPPORT PARTICIPANTS IN THEIR SMALL GROUP DISCUSSION (PARTICULARLY DURING “PROGRAM” DISCUSSION)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voorstellen om de nieuwe template te gebruiken</dc:title>
  <dc:creator>Bruyneel Luk (500)</dc:creator>
  <cp:lastModifiedBy>Bruyneel Luk (500)</cp:lastModifiedBy>
  <cp:revision>1</cp:revision>
  <cp:lastPrinted>2022-12-12T10:59:13Z</cp:lastPrinted>
  <dcterms:created xsi:type="dcterms:W3CDTF">2022-03-03T08:48:03Z</dcterms:created>
  <dcterms:modified xsi:type="dcterms:W3CDTF">2023-06-07T15:34:17Z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0x01010048BBD2837E6BB146A9BE4E87774EC89D</vt:lpwstr>
  </property>
  <property fmtid="{D5CDD505-2E9C-101B-9397-08002B2CF9AE}" pid="3" name="MediaServiceImageTags">
    <vt:lpwstr/>
  </property>
</Properties>
</file>